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2" r:id="rId2"/>
    <p:sldId id="264" r:id="rId3"/>
    <p:sldId id="268" r:id="rId4"/>
    <p:sldId id="260" r:id="rId5"/>
    <p:sldId id="261" r:id="rId6"/>
    <p:sldId id="280" r:id="rId7"/>
    <p:sldId id="278" r:id="rId8"/>
    <p:sldId id="281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68" autoAdjust="0"/>
    <p:restoredTop sz="91319" autoAdjust="0"/>
  </p:normalViewPr>
  <p:slideViewPr>
    <p:cSldViewPr snapToGrid="0">
      <p:cViewPr varScale="1">
        <p:scale>
          <a:sx n="86" d="100"/>
          <a:sy n="86" d="100"/>
        </p:scale>
        <p:origin x="106" y="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0434C6-38B0-4AA1-956F-2E29CD80DEA1}" type="doc">
      <dgm:prSet loTypeId="urn:microsoft.com/office/officeart/2005/8/layout/default" loCatId="list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en-CA"/>
        </a:p>
      </dgm:t>
    </dgm:pt>
    <dgm:pt modelId="{1FF4B51E-875A-414E-99C9-73C2EEEE3503}">
      <dgm:prSet phldrT="[Text]"/>
      <dgm:spPr/>
      <dgm:t>
        <a:bodyPr/>
        <a:lstStyle/>
        <a:p>
          <a:r>
            <a:rPr lang="en-CA" dirty="0"/>
            <a:t>Safety</a:t>
          </a:r>
        </a:p>
      </dgm:t>
    </dgm:pt>
    <dgm:pt modelId="{FCDAD762-18C6-4563-BAE8-9BB313EA5150}" type="parTrans" cxnId="{5996F49E-7AB8-41A9-97DE-BCF06026342A}">
      <dgm:prSet/>
      <dgm:spPr/>
      <dgm:t>
        <a:bodyPr/>
        <a:lstStyle/>
        <a:p>
          <a:endParaRPr lang="en-CA"/>
        </a:p>
      </dgm:t>
    </dgm:pt>
    <dgm:pt modelId="{C4A8005D-C04A-4932-9E7B-31A87F6AB697}" type="sibTrans" cxnId="{5996F49E-7AB8-41A9-97DE-BCF06026342A}">
      <dgm:prSet/>
      <dgm:spPr/>
      <dgm:t>
        <a:bodyPr/>
        <a:lstStyle/>
        <a:p>
          <a:endParaRPr lang="en-CA"/>
        </a:p>
      </dgm:t>
    </dgm:pt>
    <dgm:pt modelId="{6919C75C-6D8F-4B71-A83E-B0111DEE4118}">
      <dgm:prSet phldrT="[Text]"/>
      <dgm:spPr/>
      <dgm:t>
        <a:bodyPr/>
        <a:lstStyle/>
        <a:p>
          <a:r>
            <a:rPr lang="en-CA" dirty="0"/>
            <a:t>Awareness</a:t>
          </a:r>
        </a:p>
      </dgm:t>
    </dgm:pt>
    <dgm:pt modelId="{A577E596-01FA-4AE9-B8EB-65B859162869}" type="parTrans" cxnId="{5C7E2C18-5B7F-488F-A51C-275C1B046A14}">
      <dgm:prSet/>
      <dgm:spPr/>
      <dgm:t>
        <a:bodyPr/>
        <a:lstStyle/>
        <a:p>
          <a:endParaRPr lang="en-CA"/>
        </a:p>
      </dgm:t>
    </dgm:pt>
    <dgm:pt modelId="{3D676525-BC9F-4C81-8EC3-D5B9DFAA8F4C}" type="sibTrans" cxnId="{5C7E2C18-5B7F-488F-A51C-275C1B046A14}">
      <dgm:prSet/>
      <dgm:spPr/>
      <dgm:t>
        <a:bodyPr/>
        <a:lstStyle/>
        <a:p>
          <a:endParaRPr lang="en-CA"/>
        </a:p>
      </dgm:t>
    </dgm:pt>
    <dgm:pt modelId="{8589CB38-F3F5-43E9-9DCF-980C60093E10}">
      <dgm:prSet phldrT="[Text]"/>
      <dgm:spPr/>
      <dgm:t>
        <a:bodyPr/>
        <a:lstStyle/>
        <a:p>
          <a:r>
            <a:rPr lang="en-CA" dirty="0"/>
            <a:t>Technology</a:t>
          </a:r>
        </a:p>
      </dgm:t>
    </dgm:pt>
    <dgm:pt modelId="{00FC77C5-7687-4CD3-B4BC-18BC5DB0030A}" type="parTrans" cxnId="{6CB86838-D2D6-4E11-A3DC-221B4445D255}">
      <dgm:prSet/>
      <dgm:spPr/>
      <dgm:t>
        <a:bodyPr/>
        <a:lstStyle/>
        <a:p>
          <a:endParaRPr lang="en-CA"/>
        </a:p>
      </dgm:t>
    </dgm:pt>
    <dgm:pt modelId="{481A2663-14B6-4704-B88C-97532AD4CAB1}" type="sibTrans" cxnId="{6CB86838-D2D6-4E11-A3DC-221B4445D255}">
      <dgm:prSet/>
      <dgm:spPr/>
      <dgm:t>
        <a:bodyPr/>
        <a:lstStyle/>
        <a:p>
          <a:endParaRPr lang="en-CA"/>
        </a:p>
      </dgm:t>
    </dgm:pt>
    <dgm:pt modelId="{B680881A-9544-4A89-BA84-04B4428A3E61}">
      <dgm:prSet phldrT="[Text]"/>
      <dgm:spPr/>
      <dgm:t>
        <a:bodyPr/>
        <a:lstStyle/>
        <a:p>
          <a:r>
            <a:rPr lang="en-CA" dirty="0"/>
            <a:t>Identification</a:t>
          </a:r>
        </a:p>
      </dgm:t>
    </dgm:pt>
    <dgm:pt modelId="{855E4B63-B857-4280-A60F-1571FBFB2253}" type="parTrans" cxnId="{CDDC6BBC-EA90-4CDB-B17B-35F43171728D}">
      <dgm:prSet/>
      <dgm:spPr/>
      <dgm:t>
        <a:bodyPr/>
        <a:lstStyle/>
        <a:p>
          <a:endParaRPr lang="en-CA"/>
        </a:p>
      </dgm:t>
    </dgm:pt>
    <dgm:pt modelId="{5B71C397-3626-49BB-86ED-FAE90319641D}" type="sibTrans" cxnId="{CDDC6BBC-EA90-4CDB-B17B-35F43171728D}">
      <dgm:prSet/>
      <dgm:spPr/>
      <dgm:t>
        <a:bodyPr/>
        <a:lstStyle/>
        <a:p>
          <a:endParaRPr lang="en-CA"/>
        </a:p>
      </dgm:t>
    </dgm:pt>
    <dgm:pt modelId="{C46E12F6-9B7A-4861-9277-8587A2B48A80}" type="pres">
      <dgm:prSet presAssocID="{F70434C6-38B0-4AA1-956F-2E29CD80DEA1}" presName="diagram" presStyleCnt="0">
        <dgm:presLayoutVars>
          <dgm:dir/>
          <dgm:resizeHandles val="exact"/>
        </dgm:presLayoutVars>
      </dgm:prSet>
      <dgm:spPr/>
    </dgm:pt>
    <dgm:pt modelId="{9506078F-486A-42F6-AF63-0FAFEE371C3D}" type="pres">
      <dgm:prSet presAssocID="{1FF4B51E-875A-414E-99C9-73C2EEEE3503}" presName="node" presStyleLbl="node1" presStyleIdx="0" presStyleCnt="4">
        <dgm:presLayoutVars>
          <dgm:bulletEnabled val="1"/>
        </dgm:presLayoutVars>
      </dgm:prSet>
      <dgm:spPr/>
    </dgm:pt>
    <dgm:pt modelId="{D27C1DCE-52C3-4E2F-A651-72DA97E1B27E}" type="pres">
      <dgm:prSet presAssocID="{C4A8005D-C04A-4932-9E7B-31A87F6AB697}" presName="sibTrans" presStyleCnt="0"/>
      <dgm:spPr/>
    </dgm:pt>
    <dgm:pt modelId="{11FB5DF4-F40E-4D33-B12F-1B049BDF1EBE}" type="pres">
      <dgm:prSet presAssocID="{6919C75C-6D8F-4B71-A83E-B0111DEE4118}" presName="node" presStyleLbl="node1" presStyleIdx="1" presStyleCnt="4">
        <dgm:presLayoutVars>
          <dgm:bulletEnabled val="1"/>
        </dgm:presLayoutVars>
      </dgm:prSet>
      <dgm:spPr/>
    </dgm:pt>
    <dgm:pt modelId="{2C59D678-63FA-41FB-B363-E2A69378FD10}" type="pres">
      <dgm:prSet presAssocID="{3D676525-BC9F-4C81-8EC3-D5B9DFAA8F4C}" presName="sibTrans" presStyleCnt="0"/>
      <dgm:spPr/>
    </dgm:pt>
    <dgm:pt modelId="{D7F22CC4-CD3F-4149-9B85-B1FF88E136F5}" type="pres">
      <dgm:prSet presAssocID="{8589CB38-F3F5-43E9-9DCF-980C60093E10}" presName="node" presStyleLbl="node1" presStyleIdx="2" presStyleCnt="4">
        <dgm:presLayoutVars>
          <dgm:bulletEnabled val="1"/>
        </dgm:presLayoutVars>
      </dgm:prSet>
      <dgm:spPr/>
    </dgm:pt>
    <dgm:pt modelId="{F7A5B882-195A-4E88-8EB9-1FC76FF36FFC}" type="pres">
      <dgm:prSet presAssocID="{481A2663-14B6-4704-B88C-97532AD4CAB1}" presName="sibTrans" presStyleCnt="0"/>
      <dgm:spPr/>
    </dgm:pt>
    <dgm:pt modelId="{1CAD8B6A-1FAD-44B3-A702-8C1B7BD8C7D2}" type="pres">
      <dgm:prSet presAssocID="{B680881A-9544-4A89-BA84-04B4428A3E61}" presName="node" presStyleLbl="node1" presStyleIdx="3" presStyleCnt="4">
        <dgm:presLayoutVars>
          <dgm:bulletEnabled val="1"/>
        </dgm:presLayoutVars>
      </dgm:prSet>
      <dgm:spPr/>
    </dgm:pt>
  </dgm:ptLst>
  <dgm:cxnLst>
    <dgm:cxn modelId="{5C7E2C18-5B7F-488F-A51C-275C1B046A14}" srcId="{F70434C6-38B0-4AA1-956F-2E29CD80DEA1}" destId="{6919C75C-6D8F-4B71-A83E-B0111DEE4118}" srcOrd="1" destOrd="0" parTransId="{A577E596-01FA-4AE9-B8EB-65B859162869}" sibTransId="{3D676525-BC9F-4C81-8EC3-D5B9DFAA8F4C}"/>
    <dgm:cxn modelId="{6CB86838-D2D6-4E11-A3DC-221B4445D255}" srcId="{F70434C6-38B0-4AA1-956F-2E29CD80DEA1}" destId="{8589CB38-F3F5-43E9-9DCF-980C60093E10}" srcOrd="2" destOrd="0" parTransId="{00FC77C5-7687-4CD3-B4BC-18BC5DB0030A}" sibTransId="{481A2663-14B6-4704-B88C-97532AD4CAB1}"/>
    <dgm:cxn modelId="{1BAB065E-AEAB-44EE-8A4F-939C5F56913D}" type="presOf" srcId="{B680881A-9544-4A89-BA84-04B4428A3E61}" destId="{1CAD8B6A-1FAD-44B3-A702-8C1B7BD8C7D2}" srcOrd="0" destOrd="0" presId="urn:microsoft.com/office/officeart/2005/8/layout/default"/>
    <dgm:cxn modelId="{64C8626E-3916-4270-B8FD-DAA055A46E0C}" type="presOf" srcId="{F70434C6-38B0-4AA1-956F-2E29CD80DEA1}" destId="{C46E12F6-9B7A-4861-9277-8587A2B48A80}" srcOrd="0" destOrd="0" presId="urn:microsoft.com/office/officeart/2005/8/layout/default"/>
    <dgm:cxn modelId="{E06C0152-67C5-45E2-A03A-FF9828DB0FD4}" type="presOf" srcId="{8589CB38-F3F5-43E9-9DCF-980C60093E10}" destId="{D7F22CC4-CD3F-4149-9B85-B1FF88E136F5}" srcOrd="0" destOrd="0" presId="urn:microsoft.com/office/officeart/2005/8/layout/default"/>
    <dgm:cxn modelId="{5996F49E-7AB8-41A9-97DE-BCF06026342A}" srcId="{F70434C6-38B0-4AA1-956F-2E29CD80DEA1}" destId="{1FF4B51E-875A-414E-99C9-73C2EEEE3503}" srcOrd="0" destOrd="0" parTransId="{FCDAD762-18C6-4563-BAE8-9BB313EA5150}" sibTransId="{C4A8005D-C04A-4932-9E7B-31A87F6AB697}"/>
    <dgm:cxn modelId="{B0CD45B4-7528-4CB0-806F-4A63ED1BF383}" type="presOf" srcId="{1FF4B51E-875A-414E-99C9-73C2EEEE3503}" destId="{9506078F-486A-42F6-AF63-0FAFEE371C3D}" srcOrd="0" destOrd="0" presId="urn:microsoft.com/office/officeart/2005/8/layout/default"/>
    <dgm:cxn modelId="{CDDC6BBC-EA90-4CDB-B17B-35F43171728D}" srcId="{F70434C6-38B0-4AA1-956F-2E29CD80DEA1}" destId="{B680881A-9544-4A89-BA84-04B4428A3E61}" srcOrd="3" destOrd="0" parTransId="{855E4B63-B857-4280-A60F-1571FBFB2253}" sibTransId="{5B71C397-3626-49BB-86ED-FAE90319641D}"/>
    <dgm:cxn modelId="{47779FED-D8F6-47D2-A56F-65B92D3FE5FA}" type="presOf" srcId="{6919C75C-6D8F-4B71-A83E-B0111DEE4118}" destId="{11FB5DF4-F40E-4D33-B12F-1B049BDF1EBE}" srcOrd="0" destOrd="0" presId="urn:microsoft.com/office/officeart/2005/8/layout/default"/>
    <dgm:cxn modelId="{1C76C7AB-62C7-4E2B-BFED-67BBAEBF2301}" type="presParOf" srcId="{C46E12F6-9B7A-4861-9277-8587A2B48A80}" destId="{9506078F-486A-42F6-AF63-0FAFEE371C3D}" srcOrd="0" destOrd="0" presId="urn:microsoft.com/office/officeart/2005/8/layout/default"/>
    <dgm:cxn modelId="{2E983616-1CA0-4753-A655-C3F910C0AFD1}" type="presParOf" srcId="{C46E12F6-9B7A-4861-9277-8587A2B48A80}" destId="{D27C1DCE-52C3-4E2F-A651-72DA97E1B27E}" srcOrd="1" destOrd="0" presId="urn:microsoft.com/office/officeart/2005/8/layout/default"/>
    <dgm:cxn modelId="{EF85B98F-C8C0-49F4-9061-57AC3EDD3D34}" type="presParOf" srcId="{C46E12F6-9B7A-4861-9277-8587A2B48A80}" destId="{11FB5DF4-F40E-4D33-B12F-1B049BDF1EBE}" srcOrd="2" destOrd="0" presId="urn:microsoft.com/office/officeart/2005/8/layout/default"/>
    <dgm:cxn modelId="{45EFFC3E-A0D4-4029-A3D7-BB6778037B39}" type="presParOf" srcId="{C46E12F6-9B7A-4861-9277-8587A2B48A80}" destId="{2C59D678-63FA-41FB-B363-E2A69378FD10}" srcOrd="3" destOrd="0" presId="urn:microsoft.com/office/officeart/2005/8/layout/default"/>
    <dgm:cxn modelId="{724D7347-93A9-4BFD-9060-DBF9639C4361}" type="presParOf" srcId="{C46E12F6-9B7A-4861-9277-8587A2B48A80}" destId="{D7F22CC4-CD3F-4149-9B85-B1FF88E136F5}" srcOrd="4" destOrd="0" presId="urn:microsoft.com/office/officeart/2005/8/layout/default"/>
    <dgm:cxn modelId="{0ECAD642-BCB4-48A1-A16E-56D30256A232}" type="presParOf" srcId="{C46E12F6-9B7A-4861-9277-8587A2B48A80}" destId="{F7A5B882-195A-4E88-8EB9-1FC76FF36FFC}" srcOrd="5" destOrd="0" presId="urn:microsoft.com/office/officeart/2005/8/layout/default"/>
    <dgm:cxn modelId="{DC5F2DC0-1E8C-42AA-9ACA-1F3A27BAA197}" type="presParOf" srcId="{C46E12F6-9B7A-4861-9277-8587A2B48A80}" destId="{1CAD8B6A-1FAD-44B3-A702-8C1B7BD8C7D2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F1A1BD-E6DE-4CB3-B431-5321FA1F0977}" type="doc">
      <dgm:prSet loTypeId="urn:microsoft.com/office/officeart/2005/8/layout/radial6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CA"/>
        </a:p>
      </dgm:t>
    </dgm:pt>
    <dgm:pt modelId="{F1178BF7-F594-4D11-A19C-A1C8E1E5FDDE}">
      <dgm:prSet phldrT="[Text]"/>
      <dgm:spPr/>
      <dgm:t>
        <a:bodyPr/>
        <a:lstStyle/>
        <a:p>
          <a:r>
            <a:rPr lang="en-CA" dirty="0"/>
            <a:t>Factors causing Accidents</a:t>
          </a:r>
        </a:p>
      </dgm:t>
    </dgm:pt>
    <dgm:pt modelId="{F3C43C6A-256C-4F59-873F-8907F349A4AF}" type="parTrans" cxnId="{380C45E4-7D2C-4A04-AED6-B1B2BECAF546}">
      <dgm:prSet/>
      <dgm:spPr/>
      <dgm:t>
        <a:bodyPr/>
        <a:lstStyle/>
        <a:p>
          <a:endParaRPr lang="en-CA"/>
        </a:p>
      </dgm:t>
    </dgm:pt>
    <dgm:pt modelId="{77B66C49-920A-4738-ADC2-70903B8C17D9}" type="sibTrans" cxnId="{380C45E4-7D2C-4A04-AED6-B1B2BECAF546}">
      <dgm:prSet/>
      <dgm:spPr/>
      <dgm:t>
        <a:bodyPr/>
        <a:lstStyle/>
        <a:p>
          <a:endParaRPr lang="en-CA"/>
        </a:p>
      </dgm:t>
    </dgm:pt>
    <dgm:pt modelId="{8DC8864D-B840-4EB6-AD7A-39CED6AF7022}">
      <dgm:prSet phldrT="[Text]"/>
      <dgm:spPr/>
      <dgm:t>
        <a:bodyPr/>
        <a:lstStyle/>
        <a:p>
          <a:r>
            <a:rPr lang="en-CA" dirty="0"/>
            <a:t>Environ-mental</a:t>
          </a:r>
        </a:p>
      </dgm:t>
    </dgm:pt>
    <dgm:pt modelId="{AC35797D-10ED-4458-8E12-842FC273F052}" type="parTrans" cxnId="{279E5D1C-B244-4D4B-BE68-D8DA277E6A4D}">
      <dgm:prSet/>
      <dgm:spPr/>
      <dgm:t>
        <a:bodyPr/>
        <a:lstStyle/>
        <a:p>
          <a:endParaRPr lang="en-CA"/>
        </a:p>
      </dgm:t>
    </dgm:pt>
    <dgm:pt modelId="{E30E7DD5-3298-4BD3-9CB6-D05CCAB5AD09}" type="sibTrans" cxnId="{279E5D1C-B244-4D4B-BE68-D8DA277E6A4D}">
      <dgm:prSet/>
      <dgm:spPr/>
      <dgm:t>
        <a:bodyPr/>
        <a:lstStyle/>
        <a:p>
          <a:endParaRPr lang="en-CA"/>
        </a:p>
      </dgm:t>
    </dgm:pt>
    <dgm:pt modelId="{AA22EF36-0BCA-4DAA-98A6-991771915EEC}">
      <dgm:prSet phldrT="[Text]"/>
      <dgm:spPr/>
      <dgm:t>
        <a:bodyPr/>
        <a:lstStyle/>
        <a:p>
          <a:r>
            <a:rPr lang="en-CA" dirty="0"/>
            <a:t>Lighting</a:t>
          </a:r>
        </a:p>
      </dgm:t>
    </dgm:pt>
    <dgm:pt modelId="{E9424E4E-08C4-4357-ADCB-ED6FD10983BD}" type="parTrans" cxnId="{05FBE783-D766-470D-9D0B-8275B6D56B22}">
      <dgm:prSet/>
      <dgm:spPr/>
      <dgm:t>
        <a:bodyPr/>
        <a:lstStyle/>
        <a:p>
          <a:endParaRPr lang="en-CA"/>
        </a:p>
      </dgm:t>
    </dgm:pt>
    <dgm:pt modelId="{196E30BB-1235-4D7F-BB63-3F00221AE0A7}" type="sibTrans" cxnId="{05FBE783-D766-470D-9D0B-8275B6D56B22}">
      <dgm:prSet/>
      <dgm:spPr/>
      <dgm:t>
        <a:bodyPr/>
        <a:lstStyle/>
        <a:p>
          <a:endParaRPr lang="en-CA"/>
        </a:p>
      </dgm:t>
    </dgm:pt>
    <dgm:pt modelId="{B40B2DDB-C0F7-4D42-A854-CCD4E819D8CC}">
      <dgm:prSet phldrT="[Text]" custT="1"/>
      <dgm:spPr/>
      <dgm:t>
        <a:bodyPr/>
        <a:lstStyle/>
        <a:p>
          <a:r>
            <a:rPr lang="en-CA" sz="1600" dirty="0"/>
            <a:t>Traffic Control</a:t>
          </a:r>
        </a:p>
      </dgm:t>
    </dgm:pt>
    <dgm:pt modelId="{72D23DE8-E628-4741-A084-6CDAEC0C41D6}" type="parTrans" cxnId="{E394EA15-B82E-4C76-9530-1E0607421322}">
      <dgm:prSet/>
      <dgm:spPr/>
      <dgm:t>
        <a:bodyPr/>
        <a:lstStyle/>
        <a:p>
          <a:endParaRPr lang="en-CA"/>
        </a:p>
      </dgm:t>
    </dgm:pt>
    <dgm:pt modelId="{9C9EC76A-CEBD-454B-8FE0-7EA53DF40B62}" type="sibTrans" cxnId="{E394EA15-B82E-4C76-9530-1E0607421322}">
      <dgm:prSet/>
      <dgm:spPr/>
      <dgm:t>
        <a:bodyPr/>
        <a:lstStyle/>
        <a:p>
          <a:endParaRPr lang="en-CA"/>
        </a:p>
      </dgm:t>
    </dgm:pt>
    <dgm:pt modelId="{9D53D8A1-286C-4597-9545-75F0335DCAB5}">
      <dgm:prSet phldrT="[Text]"/>
      <dgm:spPr/>
      <dgm:t>
        <a:bodyPr/>
        <a:lstStyle/>
        <a:p>
          <a:r>
            <a:rPr lang="en-CA" dirty="0"/>
            <a:t>Road Surface</a:t>
          </a:r>
        </a:p>
      </dgm:t>
    </dgm:pt>
    <dgm:pt modelId="{88D59C4E-1486-4502-AD71-BE81289640C9}" type="parTrans" cxnId="{E041E759-1AA2-4761-91B1-EBB865696B12}">
      <dgm:prSet/>
      <dgm:spPr/>
      <dgm:t>
        <a:bodyPr/>
        <a:lstStyle/>
        <a:p>
          <a:endParaRPr lang="en-CA"/>
        </a:p>
      </dgm:t>
    </dgm:pt>
    <dgm:pt modelId="{E7F30113-89FE-4BE4-B384-68E0B97BA061}" type="sibTrans" cxnId="{E041E759-1AA2-4761-91B1-EBB865696B12}">
      <dgm:prSet/>
      <dgm:spPr/>
      <dgm:t>
        <a:bodyPr/>
        <a:lstStyle/>
        <a:p>
          <a:endParaRPr lang="en-CA"/>
        </a:p>
      </dgm:t>
    </dgm:pt>
    <dgm:pt modelId="{422F9A15-4FFA-424A-8538-6D1A224CBBDB}" type="pres">
      <dgm:prSet presAssocID="{F8F1A1BD-E6DE-4CB3-B431-5321FA1F0977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7D67103-7943-4A0A-92D2-E4C28233D381}" type="pres">
      <dgm:prSet presAssocID="{F1178BF7-F594-4D11-A19C-A1C8E1E5FDDE}" presName="centerShape" presStyleLbl="node0" presStyleIdx="0" presStyleCnt="1"/>
      <dgm:spPr/>
    </dgm:pt>
    <dgm:pt modelId="{F1941B60-E653-4AA7-ABA9-F30DE7F5A242}" type="pres">
      <dgm:prSet presAssocID="{8DC8864D-B840-4EB6-AD7A-39CED6AF7022}" presName="node" presStyleLbl="node1" presStyleIdx="0" presStyleCnt="4">
        <dgm:presLayoutVars>
          <dgm:bulletEnabled val="1"/>
        </dgm:presLayoutVars>
      </dgm:prSet>
      <dgm:spPr/>
    </dgm:pt>
    <dgm:pt modelId="{DAD50A39-91BA-473C-BA02-5D67F132F537}" type="pres">
      <dgm:prSet presAssocID="{8DC8864D-B840-4EB6-AD7A-39CED6AF7022}" presName="dummy" presStyleCnt="0"/>
      <dgm:spPr/>
    </dgm:pt>
    <dgm:pt modelId="{B2D75213-E677-4EE0-B536-9F9ABBC60B14}" type="pres">
      <dgm:prSet presAssocID="{E30E7DD5-3298-4BD3-9CB6-D05CCAB5AD09}" presName="sibTrans" presStyleLbl="sibTrans2D1" presStyleIdx="0" presStyleCnt="4"/>
      <dgm:spPr/>
    </dgm:pt>
    <dgm:pt modelId="{CD05994A-EF80-42E1-9627-910800539188}" type="pres">
      <dgm:prSet presAssocID="{9D53D8A1-286C-4597-9545-75F0335DCAB5}" presName="node" presStyleLbl="node1" presStyleIdx="1" presStyleCnt="4">
        <dgm:presLayoutVars>
          <dgm:bulletEnabled val="1"/>
        </dgm:presLayoutVars>
      </dgm:prSet>
      <dgm:spPr/>
    </dgm:pt>
    <dgm:pt modelId="{795AD52C-51DD-41A5-AE67-88D26549BFF5}" type="pres">
      <dgm:prSet presAssocID="{9D53D8A1-286C-4597-9545-75F0335DCAB5}" presName="dummy" presStyleCnt="0"/>
      <dgm:spPr/>
    </dgm:pt>
    <dgm:pt modelId="{AA106404-3BD5-4D95-A82F-E2783F838445}" type="pres">
      <dgm:prSet presAssocID="{E7F30113-89FE-4BE4-B384-68E0B97BA061}" presName="sibTrans" presStyleLbl="sibTrans2D1" presStyleIdx="1" presStyleCnt="4"/>
      <dgm:spPr/>
    </dgm:pt>
    <dgm:pt modelId="{52BE875A-FAC9-47C9-933A-CB17C6E4130E}" type="pres">
      <dgm:prSet presAssocID="{AA22EF36-0BCA-4DAA-98A6-991771915EEC}" presName="node" presStyleLbl="node1" presStyleIdx="2" presStyleCnt="4">
        <dgm:presLayoutVars>
          <dgm:bulletEnabled val="1"/>
        </dgm:presLayoutVars>
      </dgm:prSet>
      <dgm:spPr/>
    </dgm:pt>
    <dgm:pt modelId="{8627F172-412C-4C93-9A67-0EAB5E1D10B1}" type="pres">
      <dgm:prSet presAssocID="{AA22EF36-0BCA-4DAA-98A6-991771915EEC}" presName="dummy" presStyleCnt="0"/>
      <dgm:spPr/>
    </dgm:pt>
    <dgm:pt modelId="{7213BA80-50E8-4542-AEC6-37EC706377A6}" type="pres">
      <dgm:prSet presAssocID="{196E30BB-1235-4D7F-BB63-3F00221AE0A7}" presName="sibTrans" presStyleLbl="sibTrans2D1" presStyleIdx="2" presStyleCnt="4"/>
      <dgm:spPr/>
    </dgm:pt>
    <dgm:pt modelId="{7EF37762-DB17-4441-BF1F-1C7B84637FC0}" type="pres">
      <dgm:prSet presAssocID="{B40B2DDB-C0F7-4D42-A854-CCD4E819D8CC}" presName="node" presStyleLbl="node1" presStyleIdx="3" presStyleCnt="4">
        <dgm:presLayoutVars>
          <dgm:bulletEnabled val="1"/>
        </dgm:presLayoutVars>
      </dgm:prSet>
      <dgm:spPr/>
    </dgm:pt>
    <dgm:pt modelId="{3006770F-F0DF-4828-817E-6CABD808793B}" type="pres">
      <dgm:prSet presAssocID="{B40B2DDB-C0F7-4D42-A854-CCD4E819D8CC}" presName="dummy" presStyleCnt="0"/>
      <dgm:spPr/>
    </dgm:pt>
    <dgm:pt modelId="{592FBAE4-3C74-4E90-B25F-D4E2097F5ABF}" type="pres">
      <dgm:prSet presAssocID="{9C9EC76A-CEBD-454B-8FE0-7EA53DF40B62}" presName="sibTrans" presStyleLbl="sibTrans2D1" presStyleIdx="3" presStyleCnt="4"/>
      <dgm:spPr/>
    </dgm:pt>
  </dgm:ptLst>
  <dgm:cxnLst>
    <dgm:cxn modelId="{76A29E15-6A4C-4D4C-8815-6BD49F25BC62}" type="presOf" srcId="{196E30BB-1235-4D7F-BB63-3F00221AE0A7}" destId="{7213BA80-50E8-4542-AEC6-37EC706377A6}" srcOrd="0" destOrd="0" presId="urn:microsoft.com/office/officeart/2005/8/layout/radial6"/>
    <dgm:cxn modelId="{E394EA15-B82E-4C76-9530-1E0607421322}" srcId="{F1178BF7-F594-4D11-A19C-A1C8E1E5FDDE}" destId="{B40B2DDB-C0F7-4D42-A854-CCD4E819D8CC}" srcOrd="3" destOrd="0" parTransId="{72D23DE8-E628-4741-A084-6CDAEC0C41D6}" sibTransId="{9C9EC76A-CEBD-454B-8FE0-7EA53DF40B62}"/>
    <dgm:cxn modelId="{279E5D1C-B244-4D4B-BE68-D8DA277E6A4D}" srcId="{F1178BF7-F594-4D11-A19C-A1C8E1E5FDDE}" destId="{8DC8864D-B840-4EB6-AD7A-39CED6AF7022}" srcOrd="0" destOrd="0" parTransId="{AC35797D-10ED-4458-8E12-842FC273F052}" sibTransId="{E30E7DD5-3298-4BD3-9CB6-D05CCAB5AD09}"/>
    <dgm:cxn modelId="{7E7CEC22-0D69-44B6-84D5-790640649399}" type="presOf" srcId="{9D53D8A1-286C-4597-9545-75F0335DCAB5}" destId="{CD05994A-EF80-42E1-9627-910800539188}" srcOrd="0" destOrd="0" presId="urn:microsoft.com/office/officeart/2005/8/layout/radial6"/>
    <dgm:cxn modelId="{11843129-5C3C-4351-9CF8-C3DFA1D94373}" type="presOf" srcId="{F1178BF7-F594-4D11-A19C-A1C8E1E5FDDE}" destId="{17D67103-7943-4A0A-92D2-E4C28233D381}" srcOrd="0" destOrd="0" presId="urn:microsoft.com/office/officeart/2005/8/layout/radial6"/>
    <dgm:cxn modelId="{DC0C0037-28BC-47AA-B09C-3A25CC7C4C07}" type="presOf" srcId="{8DC8864D-B840-4EB6-AD7A-39CED6AF7022}" destId="{F1941B60-E653-4AA7-ABA9-F30DE7F5A242}" srcOrd="0" destOrd="0" presId="urn:microsoft.com/office/officeart/2005/8/layout/radial6"/>
    <dgm:cxn modelId="{1D8E5169-A9B3-4B5E-92EE-D8436256B2A2}" type="presOf" srcId="{E30E7DD5-3298-4BD3-9CB6-D05CCAB5AD09}" destId="{B2D75213-E677-4EE0-B536-9F9ABBC60B14}" srcOrd="0" destOrd="0" presId="urn:microsoft.com/office/officeart/2005/8/layout/radial6"/>
    <dgm:cxn modelId="{B2880E4C-2B60-4C42-86C1-A40CC0D9461A}" type="presOf" srcId="{9C9EC76A-CEBD-454B-8FE0-7EA53DF40B62}" destId="{592FBAE4-3C74-4E90-B25F-D4E2097F5ABF}" srcOrd="0" destOrd="0" presId="urn:microsoft.com/office/officeart/2005/8/layout/radial6"/>
    <dgm:cxn modelId="{E041E759-1AA2-4761-91B1-EBB865696B12}" srcId="{F1178BF7-F594-4D11-A19C-A1C8E1E5FDDE}" destId="{9D53D8A1-286C-4597-9545-75F0335DCAB5}" srcOrd="1" destOrd="0" parTransId="{88D59C4E-1486-4502-AD71-BE81289640C9}" sibTransId="{E7F30113-89FE-4BE4-B384-68E0B97BA061}"/>
    <dgm:cxn modelId="{05FBE783-D766-470D-9D0B-8275B6D56B22}" srcId="{F1178BF7-F594-4D11-A19C-A1C8E1E5FDDE}" destId="{AA22EF36-0BCA-4DAA-98A6-991771915EEC}" srcOrd="2" destOrd="0" parTransId="{E9424E4E-08C4-4357-ADCB-ED6FD10983BD}" sibTransId="{196E30BB-1235-4D7F-BB63-3F00221AE0A7}"/>
    <dgm:cxn modelId="{2553A985-7983-419E-B6FC-789279B57089}" type="presOf" srcId="{F8F1A1BD-E6DE-4CB3-B431-5321FA1F0977}" destId="{422F9A15-4FFA-424A-8538-6D1A224CBBDB}" srcOrd="0" destOrd="0" presId="urn:microsoft.com/office/officeart/2005/8/layout/radial6"/>
    <dgm:cxn modelId="{C986E3C1-7DFE-49C5-8514-E8138EF561DD}" type="presOf" srcId="{AA22EF36-0BCA-4DAA-98A6-991771915EEC}" destId="{52BE875A-FAC9-47C9-933A-CB17C6E4130E}" srcOrd="0" destOrd="0" presId="urn:microsoft.com/office/officeart/2005/8/layout/radial6"/>
    <dgm:cxn modelId="{380C45E4-7D2C-4A04-AED6-B1B2BECAF546}" srcId="{F8F1A1BD-E6DE-4CB3-B431-5321FA1F0977}" destId="{F1178BF7-F594-4D11-A19C-A1C8E1E5FDDE}" srcOrd="0" destOrd="0" parTransId="{F3C43C6A-256C-4F59-873F-8907F349A4AF}" sibTransId="{77B66C49-920A-4738-ADC2-70903B8C17D9}"/>
    <dgm:cxn modelId="{CB915CED-4A7E-4811-9DDD-39F439B00E9C}" type="presOf" srcId="{E7F30113-89FE-4BE4-B384-68E0B97BA061}" destId="{AA106404-3BD5-4D95-A82F-E2783F838445}" srcOrd="0" destOrd="0" presId="urn:microsoft.com/office/officeart/2005/8/layout/radial6"/>
    <dgm:cxn modelId="{02D686FA-7FEB-4ED2-88A8-D3D15D95FA3A}" type="presOf" srcId="{B40B2DDB-C0F7-4D42-A854-CCD4E819D8CC}" destId="{7EF37762-DB17-4441-BF1F-1C7B84637FC0}" srcOrd="0" destOrd="0" presId="urn:microsoft.com/office/officeart/2005/8/layout/radial6"/>
    <dgm:cxn modelId="{5059EA23-408F-4994-A351-8CBF4B6ED291}" type="presParOf" srcId="{422F9A15-4FFA-424A-8538-6D1A224CBBDB}" destId="{17D67103-7943-4A0A-92D2-E4C28233D381}" srcOrd="0" destOrd="0" presId="urn:microsoft.com/office/officeart/2005/8/layout/radial6"/>
    <dgm:cxn modelId="{DCFDF9EE-6361-41AA-BC59-64596859EB47}" type="presParOf" srcId="{422F9A15-4FFA-424A-8538-6D1A224CBBDB}" destId="{F1941B60-E653-4AA7-ABA9-F30DE7F5A242}" srcOrd="1" destOrd="0" presId="urn:microsoft.com/office/officeart/2005/8/layout/radial6"/>
    <dgm:cxn modelId="{31D87FEA-4BE0-4ADC-8E40-40D343A30AFE}" type="presParOf" srcId="{422F9A15-4FFA-424A-8538-6D1A224CBBDB}" destId="{DAD50A39-91BA-473C-BA02-5D67F132F537}" srcOrd="2" destOrd="0" presId="urn:microsoft.com/office/officeart/2005/8/layout/radial6"/>
    <dgm:cxn modelId="{983C1040-A1FA-4FF5-B835-88B87658BCFE}" type="presParOf" srcId="{422F9A15-4FFA-424A-8538-6D1A224CBBDB}" destId="{B2D75213-E677-4EE0-B536-9F9ABBC60B14}" srcOrd="3" destOrd="0" presId="urn:microsoft.com/office/officeart/2005/8/layout/radial6"/>
    <dgm:cxn modelId="{1B785D03-77C3-4B53-BDF9-F68EBA3AB6B1}" type="presParOf" srcId="{422F9A15-4FFA-424A-8538-6D1A224CBBDB}" destId="{CD05994A-EF80-42E1-9627-910800539188}" srcOrd="4" destOrd="0" presId="urn:microsoft.com/office/officeart/2005/8/layout/radial6"/>
    <dgm:cxn modelId="{235F3803-8973-461F-AE30-2670D3DA1727}" type="presParOf" srcId="{422F9A15-4FFA-424A-8538-6D1A224CBBDB}" destId="{795AD52C-51DD-41A5-AE67-88D26549BFF5}" srcOrd="5" destOrd="0" presId="urn:microsoft.com/office/officeart/2005/8/layout/radial6"/>
    <dgm:cxn modelId="{31276025-EC69-4BBB-920C-65FE3F42C3F3}" type="presParOf" srcId="{422F9A15-4FFA-424A-8538-6D1A224CBBDB}" destId="{AA106404-3BD5-4D95-A82F-E2783F838445}" srcOrd="6" destOrd="0" presId="urn:microsoft.com/office/officeart/2005/8/layout/radial6"/>
    <dgm:cxn modelId="{1D07C1DF-500C-42B4-B63B-7E2B2ED8539E}" type="presParOf" srcId="{422F9A15-4FFA-424A-8538-6D1A224CBBDB}" destId="{52BE875A-FAC9-47C9-933A-CB17C6E4130E}" srcOrd="7" destOrd="0" presId="urn:microsoft.com/office/officeart/2005/8/layout/radial6"/>
    <dgm:cxn modelId="{9D39FBDA-67F0-4523-9FFF-5EB30226C5CF}" type="presParOf" srcId="{422F9A15-4FFA-424A-8538-6D1A224CBBDB}" destId="{8627F172-412C-4C93-9A67-0EAB5E1D10B1}" srcOrd="8" destOrd="0" presId="urn:microsoft.com/office/officeart/2005/8/layout/radial6"/>
    <dgm:cxn modelId="{1FB1B9C5-B0BF-430A-A0C6-CC635E08057F}" type="presParOf" srcId="{422F9A15-4FFA-424A-8538-6D1A224CBBDB}" destId="{7213BA80-50E8-4542-AEC6-37EC706377A6}" srcOrd="9" destOrd="0" presId="urn:microsoft.com/office/officeart/2005/8/layout/radial6"/>
    <dgm:cxn modelId="{FC3FAAD4-62B6-4832-87F5-CA3BFE2DD890}" type="presParOf" srcId="{422F9A15-4FFA-424A-8538-6D1A224CBBDB}" destId="{7EF37762-DB17-4441-BF1F-1C7B84637FC0}" srcOrd="10" destOrd="0" presId="urn:microsoft.com/office/officeart/2005/8/layout/radial6"/>
    <dgm:cxn modelId="{A792E894-C450-4CC8-ACFD-864C312018D4}" type="presParOf" srcId="{422F9A15-4FFA-424A-8538-6D1A224CBBDB}" destId="{3006770F-F0DF-4828-817E-6CABD808793B}" srcOrd="11" destOrd="0" presId="urn:microsoft.com/office/officeart/2005/8/layout/radial6"/>
    <dgm:cxn modelId="{F6B9E316-F806-4D7D-95EB-CB96F03D4FBD}" type="presParOf" srcId="{422F9A15-4FFA-424A-8538-6D1A224CBBDB}" destId="{592FBAE4-3C74-4E90-B25F-D4E2097F5ABF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519E874-810A-445B-B197-AE4CD5D3587B}" type="doc">
      <dgm:prSet loTypeId="urn:microsoft.com/office/officeart/2005/8/layout/hierarchy3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CA"/>
        </a:p>
      </dgm:t>
    </dgm:pt>
    <dgm:pt modelId="{669B44D3-C50F-42DE-9070-BC7EF24AA708}">
      <dgm:prSet phldrT="[Text]"/>
      <dgm:spPr/>
      <dgm:t>
        <a:bodyPr/>
        <a:lstStyle/>
        <a:p>
          <a:r>
            <a:rPr lang="en-CA" dirty="0"/>
            <a:t>Location Attributes</a:t>
          </a:r>
        </a:p>
      </dgm:t>
    </dgm:pt>
    <dgm:pt modelId="{22FF6AFC-F184-4282-94DA-124CDBF1AC81}" type="parTrans" cxnId="{641347EB-9AE9-448E-B415-A64BEE795697}">
      <dgm:prSet/>
      <dgm:spPr/>
      <dgm:t>
        <a:bodyPr/>
        <a:lstStyle/>
        <a:p>
          <a:endParaRPr lang="en-CA"/>
        </a:p>
      </dgm:t>
    </dgm:pt>
    <dgm:pt modelId="{600EE179-D145-4403-9921-AD8E1321EE00}" type="sibTrans" cxnId="{641347EB-9AE9-448E-B415-A64BEE795697}">
      <dgm:prSet/>
      <dgm:spPr/>
      <dgm:t>
        <a:bodyPr/>
        <a:lstStyle/>
        <a:p>
          <a:endParaRPr lang="en-CA"/>
        </a:p>
      </dgm:t>
    </dgm:pt>
    <dgm:pt modelId="{9AFDC27E-0615-44B4-B8AB-49FDD3DA34B1}">
      <dgm:prSet phldrT="[Text]"/>
      <dgm:spPr/>
      <dgm:t>
        <a:bodyPr/>
        <a:lstStyle/>
        <a:p>
          <a:r>
            <a:rPr lang="en-CA" b="0" i="0" dirty="0"/>
            <a:t>latitude, longitude</a:t>
          </a:r>
          <a:endParaRPr lang="en-CA" dirty="0"/>
        </a:p>
      </dgm:t>
    </dgm:pt>
    <dgm:pt modelId="{6A1298D8-D625-4A12-8598-D94CEAEDB317}" type="parTrans" cxnId="{99ABC0D6-A110-454D-878B-6B5019E0FF66}">
      <dgm:prSet/>
      <dgm:spPr/>
      <dgm:t>
        <a:bodyPr/>
        <a:lstStyle/>
        <a:p>
          <a:endParaRPr lang="en-CA"/>
        </a:p>
      </dgm:t>
    </dgm:pt>
    <dgm:pt modelId="{3935A1A6-46C9-4D7D-9C13-0F3AD556B2B7}" type="sibTrans" cxnId="{99ABC0D6-A110-454D-878B-6B5019E0FF66}">
      <dgm:prSet/>
      <dgm:spPr/>
      <dgm:t>
        <a:bodyPr/>
        <a:lstStyle/>
        <a:p>
          <a:endParaRPr lang="en-CA"/>
        </a:p>
      </dgm:t>
    </dgm:pt>
    <dgm:pt modelId="{D42D1025-0622-4984-8063-83FCCE210CA2}">
      <dgm:prSet phldrT="[Text]"/>
      <dgm:spPr/>
      <dgm:t>
        <a:bodyPr/>
        <a:lstStyle/>
        <a:p>
          <a:r>
            <a:rPr lang="en-CA" b="0" i="0" dirty="0"/>
            <a:t>Location description </a:t>
          </a:r>
          <a:endParaRPr lang="en-CA" dirty="0"/>
        </a:p>
      </dgm:t>
    </dgm:pt>
    <dgm:pt modelId="{D432AC58-ED76-452A-BDFB-BBC7F8DEA216}" type="parTrans" cxnId="{8CA3217B-1C50-470D-99FA-51C4BDF106DC}">
      <dgm:prSet/>
      <dgm:spPr/>
      <dgm:t>
        <a:bodyPr/>
        <a:lstStyle/>
        <a:p>
          <a:endParaRPr lang="en-CA"/>
        </a:p>
      </dgm:t>
    </dgm:pt>
    <dgm:pt modelId="{6525118B-5F32-4A50-A81C-45DFE6A83FB2}" type="sibTrans" cxnId="{8CA3217B-1C50-470D-99FA-51C4BDF106DC}">
      <dgm:prSet/>
      <dgm:spPr/>
      <dgm:t>
        <a:bodyPr/>
        <a:lstStyle/>
        <a:p>
          <a:endParaRPr lang="en-CA"/>
        </a:p>
      </dgm:t>
    </dgm:pt>
    <dgm:pt modelId="{B2D68499-5D59-4C61-A893-8D6D47FE755D}">
      <dgm:prSet phldrT="[Text]"/>
      <dgm:spPr/>
      <dgm:t>
        <a:bodyPr/>
        <a:lstStyle/>
        <a:p>
          <a:r>
            <a:rPr lang="en-CA" dirty="0"/>
            <a:t>Traffic Attributes</a:t>
          </a:r>
        </a:p>
      </dgm:t>
    </dgm:pt>
    <dgm:pt modelId="{7D2C69BB-0661-4162-B703-8CF37D98B6BA}" type="parTrans" cxnId="{A68295F0-7E6C-4A1E-A78C-5F107AF2B969}">
      <dgm:prSet/>
      <dgm:spPr/>
      <dgm:t>
        <a:bodyPr/>
        <a:lstStyle/>
        <a:p>
          <a:endParaRPr lang="en-CA"/>
        </a:p>
      </dgm:t>
    </dgm:pt>
    <dgm:pt modelId="{FB793868-9325-4F26-A23A-67D88E65383A}" type="sibTrans" cxnId="{A68295F0-7E6C-4A1E-A78C-5F107AF2B969}">
      <dgm:prSet/>
      <dgm:spPr/>
      <dgm:t>
        <a:bodyPr/>
        <a:lstStyle/>
        <a:p>
          <a:endParaRPr lang="en-CA"/>
        </a:p>
      </dgm:t>
    </dgm:pt>
    <dgm:pt modelId="{08A8387C-4D08-4279-AE1A-885AC1B04188}">
      <dgm:prSet phldrT="[Text]"/>
      <dgm:spPr/>
      <dgm:t>
        <a:bodyPr/>
        <a:lstStyle/>
        <a:p>
          <a:r>
            <a:rPr lang="en-CA" b="0" i="0" dirty="0"/>
            <a:t>Traffic Control</a:t>
          </a:r>
          <a:endParaRPr lang="en-CA" dirty="0"/>
        </a:p>
      </dgm:t>
    </dgm:pt>
    <dgm:pt modelId="{2C39BD68-10B2-497C-B8DD-899B677F467C}" type="parTrans" cxnId="{9C507C5D-379A-4C8E-A21F-CE87FDC7484B}">
      <dgm:prSet/>
      <dgm:spPr/>
      <dgm:t>
        <a:bodyPr/>
        <a:lstStyle/>
        <a:p>
          <a:endParaRPr lang="en-CA"/>
        </a:p>
      </dgm:t>
    </dgm:pt>
    <dgm:pt modelId="{15640AAE-543B-4C95-95CB-E50D46D537AE}" type="sibTrans" cxnId="{9C507C5D-379A-4C8E-A21F-CE87FDC7484B}">
      <dgm:prSet/>
      <dgm:spPr/>
      <dgm:t>
        <a:bodyPr/>
        <a:lstStyle/>
        <a:p>
          <a:endParaRPr lang="en-CA"/>
        </a:p>
      </dgm:t>
    </dgm:pt>
    <dgm:pt modelId="{7BE37066-DF9C-42C8-8314-6C3E7FB4B09E}">
      <dgm:prSet phldrT="[Text]"/>
      <dgm:spPr/>
      <dgm:t>
        <a:bodyPr/>
        <a:lstStyle/>
        <a:p>
          <a:r>
            <a:rPr lang="en-CA" b="0" i="0" dirty="0"/>
            <a:t>Red light camera location</a:t>
          </a:r>
          <a:endParaRPr lang="en-CA" dirty="0"/>
        </a:p>
      </dgm:t>
    </dgm:pt>
    <dgm:pt modelId="{448B8ED2-7CEC-4CE4-90FA-38513523AF4A}" type="parTrans" cxnId="{65DE1AA2-0AD5-4B77-B111-F291303AA0C8}">
      <dgm:prSet/>
      <dgm:spPr/>
      <dgm:t>
        <a:bodyPr/>
        <a:lstStyle/>
        <a:p>
          <a:endParaRPr lang="en-CA"/>
        </a:p>
      </dgm:t>
    </dgm:pt>
    <dgm:pt modelId="{D346767C-AD3A-4DC7-8895-5C854DC38B4F}" type="sibTrans" cxnId="{65DE1AA2-0AD5-4B77-B111-F291303AA0C8}">
      <dgm:prSet/>
      <dgm:spPr/>
      <dgm:t>
        <a:bodyPr/>
        <a:lstStyle/>
        <a:p>
          <a:endParaRPr lang="en-CA"/>
        </a:p>
      </dgm:t>
    </dgm:pt>
    <dgm:pt modelId="{194F26B4-6EA0-4020-93D7-A0D22E6C0960}" type="pres">
      <dgm:prSet presAssocID="{A519E874-810A-445B-B197-AE4CD5D3587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18D68F0-99EB-4468-A973-DD9109F59900}" type="pres">
      <dgm:prSet presAssocID="{669B44D3-C50F-42DE-9070-BC7EF24AA708}" presName="root" presStyleCnt="0"/>
      <dgm:spPr/>
    </dgm:pt>
    <dgm:pt modelId="{BA9399A7-04BE-4DE7-B4D9-4A71C729016C}" type="pres">
      <dgm:prSet presAssocID="{669B44D3-C50F-42DE-9070-BC7EF24AA708}" presName="rootComposite" presStyleCnt="0"/>
      <dgm:spPr/>
    </dgm:pt>
    <dgm:pt modelId="{5BA0540B-0D7A-40D0-8E72-5D97FCF83C1D}" type="pres">
      <dgm:prSet presAssocID="{669B44D3-C50F-42DE-9070-BC7EF24AA708}" presName="rootText" presStyleLbl="node1" presStyleIdx="0" presStyleCnt="2"/>
      <dgm:spPr/>
    </dgm:pt>
    <dgm:pt modelId="{3D340207-C99E-44F8-ADE4-2C8AE53675DF}" type="pres">
      <dgm:prSet presAssocID="{669B44D3-C50F-42DE-9070-BC7EF24AA708}" presName="rootConnector" presStyleLbl="node1" presStyleIdx="0" presStyleCnt="2"/>
      <dgm:spPr/>
    </dgm:pt>
    <dgm:pt modelId="{A969F762-CFF6-4287-9ED6-2B4DF71064AA}" type="pres">
      <dgm:prSet presAssocID="{669B44D3-C50F-42DE-9070-BC7EF24AA708}" presName="childShape" presStyleCnt="0"/>
      <dgm:spPr/>
    </dgm:pt>
    <dgm:pt modelId="{6C2CA69C-3A07-4871-B3FF-A880ACF1FA21}" type="pres">
      <dgm:prSet presAssocID="{6A1298D8-D625-4A12-8598-D94CEAEDB317}" presName="Name13" presStyleLbl="parChTrans1D2" presStyleIdx="0" presStyleCnt="4"/>
      <dgm:spPr/>
    </dgm:pt>
    <dgm:pt modelId="{0B5D86DC-67D4-46A3-8B49-69B805AB8E8D}" type="pres">
      <dgm:prSet presAssocID="{9AFDC27E-0615-44B4-B8AB-49FDD3DA34B1}" presName="childText" presStyleLbl="bgAcc1" presStyleIdx="0" presStyleCnt="4">
        <dgm:presLayoutVars>
          <dgm:bulletEnabled val="1"/>
        </dgm:presLayoutVars>
      </dgm:prSet>
      <dgm:spPr/>
    </dgm:pt>
    <dgm:pt modelId="{F0598D83-8DF3-4367-B03C-3A1307F97C7F}" type="pres">
      <dgm:prSet presAssocID="{D432AC58-ED76-452A-BDFB-BBC7F8DEA216}" presName="Name13" presStyleLbl="parChTrans1D2" presStyleIdx="1" presStyleCnt="4"/>
      <dgm:spPr/>
    </dgm:pt>
    <dgm:pt modelId="{7A63E20D-E9B2-4EA7-88E3-C7F3FEB4CB59}" type="pres">
      <dgm:prSet presAssocID="{D42D1025-0622-4984-8063-83FCCE210CA2}" presName="childText" presStyleLbl="bgAcc1" presStyleIdx="1" presStyleCnt="4">
        <dgm:presLayoutVars>
          <dgm:bulletEnabled val="1"/>
        </dgm:presLayoutVars>
      </dgm:prSet>
      <dgm:spPr/>
    </dgm:pt>
    <dgm:pt modelId="{70AE9C4D-1218-486B-895C-A8485D69B7E0}" type="pres">
      <dgm:prSet presAssocID="{B2D68499-5D59-4C61-A893-8D6D47FE755D}" presName="root" presStyleCnt="0"/>
      <dgm:spPr/>
    </dgm:pt>
    <dgm:pt modelId="{312505F6-1504-43A9-B9B0-30B366DDEB8E}" type="pres">
      <dgm:prSet presAssocID="{B2D68499-5D59-4C61-A893-8D6D47FE755D}" presName="rootComposite" presStyleCnt="0"/>
      <dgm:spPr/>
    </dgm:pt>
    <dgm:pt modelId="{08CE33CB-D81D-4338-848C-95CCDF95BAF3}" type="pres">
      <dgm:prSet presAssocID="{B2D68499-5D59-4C61-A893-8D6D47FE755D}" presName="rootText" presStyleLbl="node1" presStyleIdx="1" presStyleCnt="2"/>
      <dgm:spPr/>
    </dgm:pt>
    <dgm:pt modelId="{6DC2F5F7-8AEA-4EBB-8605-A34D370FD1D4}" type="pres">
      <dgm:prSet presAssocID="{B2D68499-5D59-4C61-A893-8D6D47FE755D}" presName="rootConnector" presStyleLbl="node1" presStyleIdx="1" presStyleCnt="2"/>
      <dgm:spPr/>
    </dgm:pt>
    <dgm:pt modelId="{9349DE53-00F9-40C8-AA57-4D4F67263446}" type="pres">
      <dgm:prSet presAssocID="{B2D68499-5D59-4C61-A893-8D6D47FE755D}" presName="childShape" presStyleCnt="0"/>
      <dgm:spPr/>
    </dgm:pt>
    <dgm:pt modelId="{36C09519-0451-4D2E-854E-B7C6F0D77E57}" type="pres">
      <dgm:prSet presAssocID="{2C39BD68-10B2-497C-B8DD-899B677F467C}" presName="Name13" presStyleLbl="parChTrans1D2" presStyleIdx="2" presStyleCnt="4"/>
      <dgm:spPr/>
    </dgm:pt>
    <dgm:pt modelId="{E1FA3EF2-3730-44B8-9DBD-39D3E37C7CAC}" type="pres">
      <dgm:prSet presAssocID="{08A8387C-4D08-4279-AE1A-885AC1B04188}" presName="childText" presStyleLbl="bgAcc1" presStyleIdx="2" presStyleCnt="4">
        <dgm:presLayoutVars>
          <dgm:bulletEnabled val="1"/>
        </dgm:presLayoutVars>
      </dgm:prSet>
      <dgm:spPr/>
    </dgm:pt>
    <dgm:pt modelId="{70C5A9A0-5104-434F-A2C3-1A4B4BE90F9E}" type="pres">
      <dgm:prSet presAssocID="{448B8ED2-7CEC-4CE4-90FA-38513523AF4A}" presName="Name13" presStyleLbl="parChTrans1D2" presStyleIdx="3" presStyleCnt="4"/>
      <dgm:spPr/>
    </dgm:pt>
    <dgm:pt modelId="{0E3073F8-26C4-43C9-8CA6-499CD760A833}" type="pres">
      <dgm:prSet presAssocID="{7BE37066-DF9C-42C8-8314-6C3E7FB4B09E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1ACA4905-EFB6-4B94-A155-90180C892D05}" type="presOf" srcId="{669B44D3-C50F-42DE-9070-BC7EF24AA708}" destId="{5BA0540B-0D7A-40D0-8E72-5D97FCF83C1D}" srcOrd="0" destOrd="0" presId="urn:microsoft.com/office/officeart/2005/8/layout/hierarchy3"/>
    <dgm:cxn modelId="{E0A22C3B-18C1-4CFE-BB79-55B9C9B069BF}" type="presOf" srcId="{D432AC58-ED76-452A-BDFB-BBC7F8DEA216}" destId="{F0598D83-8DF3-4367-B03C-3A1307F97C7F}" srcOrd="0" destOrd="0" presId="urn:microsoft.com/office/officeart/2005/8/layout/hierarchy3"/>
    <dgm:cxn modelId="{9C507C5D-379A-4C8E-A21F-CE87FDC7484B}" srcId="{B2D68499-5D59-4C61-A893-8D6D47FE755D}" destId="{08A8387C-4D08-4279-AE1A-885AC1B04188}" srcOrd="0" destOrd="0" parTransId="{2C39BD68-10B2-497C-B8DD-899B677F467C}" sibTransId="{15640AAE-543B-4C95-95CB-E50D46D537AE}"/>
    <dgm:cxn modelId="{9533B541-A3F5-40B8-82C9-4B4ADEC3A3D8}" type="presOf" srcId="{9AFDC27E-0615-44B4-B8AB-49FDD3DA34B1}" destId="{0B5D86DC-67D4-46A3-8B49-69B805AB8E8D}" srcOrd="0" destOrd="0" presId="urn:microsoft.com/office/officeart/2005/8/layout/hierarchy3"/>
    <dgm:cxn modelId="{0A2B0662-B5DB-4985-B2C1-E18581EB9E41}" type="presOf" srcId="{448B8ED2-7CEC-4CE4-90FA-38513523AF4A}" destId="{70C5A9A0-5104-434F-A2C3-1A4B4BE90F9E}" srcOrd="0" destOrd="0" presId="urn:microsoft.com/office/officeart/2005/8/layout/hierarchy3"/>
    <dgm:cxn modelId="{5ACBEC51-714F-4B1A-AB49-FB5820DCD3BC}" type="presOf" srcId="{B2D68499-5D59-4C61-A893-8D6D47FE755D}" destId="{6DC2F5F7-8AEA-4EBB-8605-A34D370FD1D4}" srcOrd="1" destOrd="0" presId="urn:microsoft.com/office/officeart/2005/8/layout/hierarchy3"/>
    <dgm:cxn modelId="{B35AB372-9800-46AB-8E42-8C6582D39575}" type="presOf" srcId="{A519E874-810A-445B-B197-AE4CD5D3587B}" destId="{194F26B4-6EA0-4020-93D7-A0D22E6C0960}" srcOrd="0" destOrd="0" presId="urn:microsoft.com/office/officeart/2005/8/layout/hierarchy3"/>
    <dgm:cxn modelId="{8CA3217B-1C50-470D-99FA-51C4BDF106DC}" srcId="{669B44D3-C50F-42DE-9070-BC7EF24AA708}" destId="{D42D1025-0622-4984-8063-83FCCE210CA2}" srcOrd="1" destOrd="0" parTransId="{D432AC58-ED76-452A-BDFB-BBC7F8DEA216}" sibTransId="{6525118B-5F32-4A50-A81C-45DFE6A83FB2}"/>
    <dgm:cxn modelId="{DFBF7B87-721F-4904-9ADD-2C72231D9F7C}" type="presOf" srcId="{08A8387C-4D08-4279-AE1A-885AC1B04188}" destId="{E1FA3EF2-3730-44B8-9DBD-39D3E37C7CAC}" srcOrd="0" destOrd="0" presId="urn:microsoft.com/office/officeart/2005/8/layout/hierarchy3"/>
    <dgm:cxn modelId="{9C0F0B90-0A5E-4865-A19D-8AB224706EDE}" type="presOf" srcId="{6A1298D8-D625-4A12-8598-D94CEAEDB317}" destId="{6C2CA69C-3A07-4871-B3FF-A880ACF1FA21}" srcOrd="0" destOrd="0" presId="urn:microsoft.com/office/officeart/2005/8/layout/hierarchy3"/>
    <dgm:cxn modelId="{65DE1AA2-0AD5-4B77-B111-F291303AA0C8}" srcId="{B2D68499-5D59-4C61-A893-8D6D47FE755D}" destId="{7BE37066-DF9C-42C8-8314-6C3E7FB4B09E}" srcOrd="1" destOrd="0" parTransId="{448B8ED2-7CEC-4CE4-90FA-38513523AF4A}" sibTransId="{D346767C-AD3A-4DC7-8895-5C854DC38B4F}"/>
    <dgm:cxn modelId="{5AABBDAA-2628-4089-91CA-0CF1F70C1E9F}" type="presOf" srcId="{B2D68499-5D59-4C61-A893-8D6D47FE755D}" destId="{08CE33CB-D81D-4338-848C-95CCDF95BAF3}" srcOrd="0" destOrd="0" presId="urn:microsoft.com/office/officeart/2005/8/layout/hierarchy3"/>
    <dgm:cxn modelId="{C66AEEAB-C1D2-4855-9E5F-FDF1DDD39535}" type="presOf" srcId="{7BE37066-DF9C-42C8-8314-6C3E7FB4B09E}" destId="{0E3073F8-26C4-43C9-8CA6-499CD760A833}" srcOrd="0" destOrd="0" presId="urn:microsoft.com/office/officeart/2005/8/layout/hierarchy3"/>
    <dgm:cxn modelId="{0AA0F3BA-84E0-4DA8-8BD7-D2D4D50510E0}" type="presOf" srcId="{D42D1025-0622-4984-8063-83FCCE210CA2}" destId="{7A63E20D-E9B2-4EA7-88E3-C7F3FEB4CB59}" srcOrd="0" destOrd="0" presId="urn:microsoft.com/office/officeart/2005/8/layout/hierarchy3"/>
    <dgm:cxn modelId="{1A4E1BC3-32AF-411A-B84A-FC116BA2E6A1}" type="presOf" srcId="{2C39BD68-10B2-497C-B8DD-899B677F467C}" destId="{36C09519-0451-4D2E-854E-B7C6F0D77E57}" srcOrd="0" destOrd="0" presId="urn:microsoft.com/office/officeart/2005/8/layout/hierarchy3"/>
    <dgm:cxn modelId="{F5611EC3-5F59-429D-B0C2-53C4DB976F71}" type="presOf" srcId="{669B44D3-C50F-42DE-9070-BC7EF24AA708}" destId="{3D340207-C99E-44F8-ADE4-2C8AE53675DF}" srcOrd="1" destOrd="0" presId="urn:microsoft.com/office/officeart/2005/8/layout/hierarchy3"/>
    <dgm:cxn modelId="{99ABC0D6-A110-454D-878B-6B5019E0FF66}" srcId="{669B44D3-C50F-42DE-9070-BC7EF24AA708}" destId="{9AFDC27E-0615-44B4-B8AB-49FDD3DA34B1}" srcOrd="0" destOrd="0" parTransId="{6A1298D8-D625-4A12-8598-D94CEAEDB317}" sibTransId="{3935A1A6-46C9-4D7D-9C13-0F3AD556B2B7}"/>
    <dgm:cxn modelId="{641347EB-9AE9-448E-B415-A64BEE795697}" srcId="{A519E874-810A-445B-B197-AE4CD5D3587B}" destId="{669B44D3-C50F-42DE-9070-BC7EF24AA708}" srcOrd="0" destOrd="0" parTransId="{22FF6AFC-F184-4282-94DA-124CDBF1AC81}" sibTransId="{600EE179-D145-4403-9921-AD8E1321EE00}"/>
    <dgm:cxn modelId="{A68295F0-7E6C-4A1E-A78C-5F107AF2B969}" srcId="{A519E874-810A-445B-B197-AE4CD5D3587B}" destId="{B2D68499-5D59-4C61-A893-8D6D47FE755D}" srcOrd="1" destOrd="0" parTransId="{7D2C69BB-0661-4162-B703-8CF37D98B6BA}" sibTransId="{FB793868-9325-4F26-A23A-67D88E65383A}"/>
    <dgm:cxn modelId="{13A7E2F6-4921-4F48-9F24-A2E2B436A5E0}" type="presParOf" srcId="{194F26B4-6EA0-4020-93D7-A0D22E6C0960}" destId="{C18D68F0-99EB-4468-A973-DD9109F59900}" srcOrd="0" destOrd="0" presId="urn:microsoft.com/office/officeart/2005/8/layout/hierarchy3"/>
    <dgm:cxn modelId="{08B35924-EA1C-4169-BF83-18F5BA1DC269}" type="presParOf" srcId="{C18D68F0-99EB-4468-A973-DD9109F59900}" destId="{BA9399A7-04BE-4DE7-B4D9-4A71C729016C}" srcOrd="0" destOrd="0" presId="urn:microsoft.com/office/officeart/2005/8/layout/hierarchy3"/>
    <dgm:cxn modelId="{47A0172B-CBF6-496A-A19F-EB25C08161F6}" type="presParOf" srcId="{BA9399A7-04BE-4DE7-B4D9-4A71C729016C}" destId="{5BA0540B-0D7A-40D0-8E72-5D97FCF83C1D}" srcOrd="0" destOrd="0" presId="urn:microsoft.com/office/officeart/2005/8/layout/hierarchy3"/>
    <dgm:cxn modelId="{8A332029-C71F-47C8-A50E-6E9EF392710C}" type="presParOf" srcId="{BA9399A7-04BE-4DE7-B4D9-4A71C729016C}" destId="{3D340207-C99E-44F8-ADE4-2C8AE53675DF}" srcOrd="1" destOrd="0" presId="urn:microsoft.com/office/officeart/2005/8/layout/hierarchy3"/>
    <dgm:cxn modelId="{DAE499E9-028E-4BC1-B586-784E48680BD4}" type="presParOf" srcId="{C18D68F0-99EB-4468-A973-DD9109F59900}" destId="{A969F762-CFF6-4287-9ED6-2B4DF71064AA}" srcOrd="1" destOrd="0" presId="urn:microsoft.com/office/officeart/2005/8/layout/hierarchy3"/>
    <dgm:cxn modelId="{D0305955-32E8-4A6C-B441-63E0E907FEBE}" type="presParOf" srcId="{A969F762-CFF6-4287-9ED6-2B4DF71064AA}" destId="{6C2CA69C-3A07-4871-B3FF-A880ACF1FA21}" srcOrd="0" destOrd="0" presId="urn:microsoft.com/office/officeart/2005/8/layout/hierarchy3"/>
    <dgm:cxn modelId="{0DEF06EE-6D5B-4718-8BB6-A2174C377B1C}" type="presParOf" srcId="{A969F762-CFF6-4287-9ED6-2B4DF71064AA}" destId="{0B5D86DC-67D4-46A3-8B49-69B805AB8E8D}" srcOrd="1" destOrd="0" presId="urn:microsoft.com/office/officeart/2005/8/layout/hierarchy3"/>
    <dgm:cxn modelId="{65F00D09-FB3D-4863-9A35-F40FD20C0B75}" type="presParOf" srcId="{A969F762-CFF6-4287-9ED6-2B4DF71064AA}" destId="{F0598D83-8DF3-4367-B03C-3A1307F97C7F}" srcOrd="2" destOrd="0" presId="urn:microsoft.com/office/officeart/2005/8/layout/hierarchy3"/>
    <dgm:cxn modelId="{E685A1BE-85E4-41F9-A25F-BE76866B1E8D}" type="presParOf" srcId="{A969F762-CFF6-4287-9ED6-2B4DF71064AA}" destId="{7A63E20D-E9B2-4EA7-88E3-C7F3FEB4CB59}" srcOrd="3" destOrd="0" presId="urn:microsoft.com/office/officeart/2005/8/layout/hierarchy3"/>
    <dgm:cxn modelId="{223CB338-B605-42C2-8FB3-D90936E9CF66}" type="presParOf" srcId="{194F26B4-6EA0-4020-93D7-A0D22E6C0960}" destId="{70AE9C4D-1218-486B-895C-A8485D69B7E0}" srcOrd="1" destOrd="0" presId="urn:microsoft.com/office/officeart/2005/8/layout/hierarchy3"/>
    <dgm:cxn modelId="{A26E1CCE-00DA-419A-A5A5-3E46414BD441}" type="presParOf" srcId="{70AE9C4D-1218-486B-895C-A8485D69B7E0}" destId="{312505F6-1504-43A9-B9B0-30B366DDEB8E}" srcOrd="0" destOrd="0" presId="urn:microsoft.com/office/officeart/2005/8/layout/hierarchy3"/>
    <dgm:cxn modelId="{7515E07A-DD35-48DE-887D-519726C00D06}" type="presParOf" srcId="{312505F6-1504-43A9-B9B0-30B366DDEB8E}" destId="{08CE33CB-D81D-4338-848C-95CCDF95BAF3}" srcOrd="0" destOrd="0" presId="urn:microsoft.com/office/officeart/2005/8/layout/hierarchy3"/>
    <dgm:cxn modelId="{820C3287-804D-48EE-9FB7-E20457312318}" type="presParOf" srcId="{312505F6-1504-43A9-B9B0-30B366DDEB8E}" destId="{6DC2F5F7-8AEA-4EBB-8605-A34D370FD1D4}" srcOrd="1" destOrd="0" presId="urn:microsoft.com/office/officeart/2005/8/layout/hierarchy3"/>
    <dgm:cxn modelId="{33959910-98A5-4F15-B6AB-40C0982F87DD}" type="presParOf" srcId="{70AE9C4D-1218-486B-895C-A8485D69B7E0}" destId="{9349DE53-00F9-40C8-AA57-4D4F67263446}" srcOrd="1" destOrd="0" presId="urn:microsoft.com/office/officeart/2005/8/layout/hierarchy3"/>
    <dgm:cxn modelId="{7FEB451B-1827-403F-A005-A1F323B261D8}" type="presParOf" srcId="{9349DE53-00F9-40C8-AA57-4D4F67263446}" destId="{36C09519-0451-4D2E-854E-B7C6F0D77E57}" srcOrd="0" destOrd="0" presId="urn:microsoft.com/office/officeart/2005/8/layout/hierarchy3"/>
    <dgm:cxn modelId="{6575D0AF-C2E5-498C-A0DA-0B00B2A31C1F}" type="presParOf" srcId="{9349DE53-00F9-40C8-AA57-4D4F67263446}" destId="{E1FA3EF2-3730-44B8-9DBD-39D3E37C7CAC}" srcOrd="1" destOrd="0" presId="urn:microsoft.com/office/officeart/2005/8/layout/hierarchy3"/>
    <dgm:cxn modelId="{12867F5F-85D2-4BFD-8D80-3FCC35DB7C1B}" type="presParOf" srcId="{9349DE53-00F9-40C8-AA57-4D4F67263446}" destId="{70C5A9A0-5104-434F-A2C3-1A4B4BE90F9E}" srcOrd="2" destOrd="0" presId="urn:microsoft.com/office/officeart/2005/8/layout/hierarchy3"/>
    <dgm:cxn modelId="{572C1DFC-903E-4DC7-9183-51D43BE8D559}" type="presParOf" srcId="{9349DE53-00F9-40C8-AA57-4D4F67263446}" destId="{0E3073F8-26C4-43C9-8CA6-499CD760A83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19E874-810A-445B-B197-AE4CD5D3587B}" type="doc">
      <dgm:prSet loTypeId="urn:microsoft.com/office/officeart/2005/8/layout/hierarchy3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CA"/>
        </a:p>
      </dgm:t>
    </dgm:pt>
    <dgm:pt modelId="{669B44D3-C50F-42DE-9070-BC7EF24AA708}">
      <dgm:prSet phldrT="[Text]"/>
      <dgm:spPr/>
      <dgm:t>
        <a:bodyPr/>
        <a:lstStyle/>
        <a:p>
          <a:r>
            <a:rPr lang="en-CA" dirty="0"/>
            <a:t>Weather Attribute</a:t>
          </a:r>
        </a:p>
      </dgm:t>
    </dgm:pt>
    <dgm:pt modelId="{22FF6AFC-F184-4282-94DA-124CDBF1AC81}" type="parTrans" cxnId="{641347EB-9AE9-448E-B415-A64BEE795697}">
      <dgm:prSet/>
      <dgm:spPr/>
      <dgm:t>
        <a:bodyPr/>
        <a:lstStyle/>
        <a:p>
          <a:endParaRPr lang="en-CA"/>
        </a:p>
      </dgm:t>
    </dgm:pt>
    <dgm:pt modelId="{600EE179-D145-4403-9921-AD8E1321EE00}" type="sibTrans" cxnId="{641347EB-9AE9-448E-B415-A64BEE795697}">
      <dgm:prSet/>
      <dgm:spPr/>
      <dgm:t>
        <a:bodyPr/>
        <a:lstStyle/>
        <a:p>
          <a:endParaRPr lang="en-CA"/>
        </a:p>
      </dgm:t>
    </dgm:pt>
    <dgm:pt modelId="{9AFDC27E-0615-44B4-B8AB-49FDD3DA34B1}">
      <dgm:prSet phldrT="[Text]"/>
      <dgm:spPr/>
      <dgm:t>
        <a:bodyPr/>
        <a:lstStyle/>
        <a:p>
          <a:r>
            <a:rPr lang="en-CA" b="0" i="0" dirty="0"/>
            <a:t>Environment</a:t>
          </a:r>
          <a:endParaRPr lang="en-CA" dirty="0"/>
        </a:p>
      </dgm:t>
    </dgm:pt>
    <dgm:pt modelId="{6A1298D8-D625-4A12-8598-D94CEAEDB317}" type="parTrans" cxnId="{99ABC0D6-A110-454D-878B-6B5019E0FF66}">
      <dgm:prSet/>
      <dgm:spPr/>
      <dgm:t>
        <a:bodyPr/>
        <a:lstStyle/>
        <a:p>
          <a:endParaRPr lang="en-CA"/>
        </a:p>
      </dgm:t>
    </dgm:pt>
    <dgm:pt modelId="{3935A1A6-46C9-4D7D-9C13-0F3AD556B2B7}" type="sibTrans" cxnId="{99ABC0D6-A110-454D-878B-6B5019E0FF66}">
      <dgm:prSet/>
      <dgm:spPr/>
      <dgm:t>
        <a:bodyPr/>
        <a:lstStyle/>
        <a:p>
          <a:endParaRPr lang="en-CA"/>
        </a:p>
      </dgm:t>
    </dgm:pt>
    <dgm:pt modelId="{D42D1025-0622-4984-8063-83FCCE210CA2}">
      <dgm:prSet phldrT="[Text]"/>
      <dgm:spPr/>
      <dgm:t>
        <a:bodyPr/>
        <a:lstStyle/>
        <a:p>
          <a:r>
            <a:rPr lang="en-CA" b="0" i="0" dirty="0"/>
            <a:t>Road surface condition</a:t>
          </a:r>
          <a:endParaRPr lang="en-CA" dirty="0"/>
        </a:p>
      </dgm:t>
    </dgm:pt>
    <dgm:pt modelId="{D432AC58-ED76-452A-BDFB-BBC7F8DEA216}" type="parTrans" cxnId="{8CA3217B-1C50-470D-99FA-51C4BDF106DC}">
      <dgm:prSet/>
      <dgm:spPr/>
      <dgm:t>
        <a:bodyPr/>
        <a:lstStyle/>
        <a:p>
          <a:endParaRPr lang="en-CA"/>
        </a:p>
      </dgm:t>
    </dgm:pt>
    <dgm:pt modelId="{6525118B-5F32-4A50-A81C-45DFE6A83FB2}" type="sibTrans" cxnId="{8CA3217B-1C50-470D-99FA-51C4BDF106DC}">
      <dgm:prSet/>
      <dgm:spPr/>
      <dgm:t>
        <a:bodyPr/>
        <a:lstStyle/>
        <a:p>
          <a:endParaRPr lang="en-CA"/>
        </a:p>
      </dgm:t>
    </dgm:pt>
    <dgm:pt modelId="{B2D68499-5D59-4C61-A893-8D6D47FE755D}">
      <dgm:prSet phldrT="[Text]"/>
      <dgm:spPr/>
      <dgm:t>
        <a:bodyPr/>
        <a:lstStyle/>
        <a:p>
          <a:r>
            <a:rPr lang="en-CA" dirty="0"/>
            <a:t>Collision Attributes</a:t>
          </a:r>
        </a:p>
      </dgm:t>
    </dgm:pt>
    <dgm:pt modelId="{7D2C69BB-0661-4162-B703-8CF37D98B6BA}" type="parTrans" cxnId="{A68295F0-7E6C-4A1E-A78C-5F107AF2B969}">
      <dgm:prSet/>
      <dgm:spPr/>
      <dgm:t>
        <a:bodyPr/>
        <a:lstStyle/>
        <a:p>
          <a:endParaRPr lang="en-CA"/>
        </a:p>
      </dgm:t>
    </dgm:pt>
    <dgm:pt modelId="{FB793868-9325-4F26-A23A-67D88E65383A}" type="sibTrans" cxnId="{A68295F0-7E6C-4A1E-A78C-5F107AF2B969}">
      <dgm:prSet/>
      <dgm:spPr/>
      <dgm:t>
        <a:bodyPr/>
        <a:lstStyle/>
        <a:p>
          <a:endParaRPr lang="en-CA"/>
        </a:p>
      </dgm:t>
    </dgm:pt>
    <dgm:pt modelId="{08A8387C-4D08-4279-AE1A-885AC1B04188}">
      <dgm:prSet phldrT="[Text]"/>
      <dgm:spPr/>
      <dgm:t>
        <a:bodyPr/>
        <a:lstStyle/>
        <a:p>
          <a:r>
            <a:rPr lang="en-CA" b="0" i="0" dirty="0"/>
            <a:t>Classification of collision</a:t>
          </a:r>
          <a:endParaRPr lang="en-CA" dirty="0"/>
        </a:p>
      </dgm:t>
    </dgm:pt>
    <dgm:pt modelId="{2C39BD68-10B2-497C-B8DD-899B677F467C}" type="parTrans" cxnId="{9C507C5D-379A-4C8E-A21F-CE87FDC7484B}">
      <dgm:prSet/>
      <dgm:spPr/>
      <dgm:t>
        <a:bodyPr/>
        <a:lstStyle/>
        <a:p>
          <a:endParaRPr lang="en-CA"/>
        </a:p>
      </dgm:t>
    </dgm:pt>
    <dgm:pt modelId="{15640AAE-543B-4C95-95CB-E50D46D537AE}" type="sibTrans" cxnId="{9C507C5D-379A-4C8E-A21F-CE87FDC7484B}">
      <dgm:prSet/>
      <dgm:spPr/>
      <dgm:t>
        <a:bodyPr/>
        <a:lstStyle/>
        <a:p>
          <a:endParaRPr lang="en-CA"/>
        </a:p>
      </dgm:t>
    </dgm:pt>
    <dgm:pt modelId="{7BE37066-DF9C-42C8-8314-6C3E7FB4B09E}">
      <dgm:prSet phldrT="[Text]"/>
      <dgm:spPr/>
      <dgm:t>
        <a:bodyPr/>
        <a:lstStyle/>
        <a:p>
          <a:r>
            <a:rPr lang="en-CA" b="0" i="0" dirty="0"/>
            <a:t>Collision location</a:t>
          </a:r>
          <a:endParaRPr lang="en-CA" dirty="0"/>
        </a:p>
      </dgm:t>
    </dgm:pt>
    <dgm:pt modelId="{448B8ED2-7CEC-4CE4-90FA-38513523AF4A}" type="parTrans" cxnId="{65DE1AA2-0AD5-4B77-B111-F291303AA0C8}">
      <dgm:prSet/>
      <dgm:spPr/>
      <dgm:t>
        <a:bodyPr/>
        <a:lstStyle/>
        <a:p>
          <a:endParaRPr lang="en-CA"/>
        </a:p>
      </dgm:t>
    </dgm:pt>
    <dgm:pt modelId="{D346767C-AD3A-4DC7-8895-5C854DC38B4F}" type="sibTrans" cxnId="{65DE1AA2-0AD5-4B77-B111-F291303AA0C8}">
      <dgm:prSet/>
      <dgm:spPr/>
      <dgm:t>
        <a:bodyPr/>
        <a:lstStyle/>
        <a:p>
          <a:endParaRPr lang="en-CA"/>
        </a:p>
      </dgm:t>
    </dgm:pt>
    <dgm:pt modelId="{194F26B4-6EA0-4020-93D7-A0D22E6C0960}" type="pres">
      <dgm:prSet presAssocID="{A519E874-810A-445B-B197-AE4CD5D3587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18D68F0-99EB-4468-A973-DD9109F59900}" type="pres">
      <dgm:prSet presAssocID="{669B44D3-C50F-42DE-9070-BC7EF24AA708}" presName="root" presStyleCnt="0"/>
      <dgm:spPr/>
    </dgm:pt>
    <dgm:pt modelId="{BA9399A7-04BE-4DE7-B4D9-4A71C729016C}" type="pres">
      <dgm:prSet presAssocID="{669B44D3-C50F-42DE-9070-BC7EF24AA708}" presName="rootComposite" presStyleCnt="0"/>
      <dgm:spPr/>
    </dgm:pt>
    <dgm:pt modelId="{5BA0540B-0D7A-40D0-8E72-5D97FCF83C1D}" type="pres">
      <dgm:prSet presAssocID="{669B44D3-C50F-42DE-9070-BC7EF24AA708}" presName="rootText" presStyleLbl="node1" presStyleIdx="0" presStyleCnt="2"/>
      <dgm:spPr/>
    </dgm:pt>
    <dgm:pt modelId="{3D340207-C99E-44F8-ADE4-2C8AE53675DF}" type="pres">
      <dgm:prSet presAssocID="{669B44D3-C50F-42DE-9070-BC7EF24AA708}" presName="rootConnector" presStyleLbl="node1" presStyleIdx="0" presStyleCnt="2"/>
      <dgm:spPr/>
    </dgm:pt>
    <dgm:pt modelId="{A969F762-CFF6-4287-9ED6-2B4DF71064AA}" type="pres">
      <dgm:prSet presAssocID="{669B44D3-C50F-42DE-9070-BC7EF24AA708}" presName="childShape" presStyleCnt="0"/>
      <dgm:spPr/>
    </dgm:pt>
    <dgm:pt modelId="{6C2CA69C-3A07-4871-B3FF-A880ACF1FA21}" type="pres">
      <dgm:prSet presAssocID="{6A1298D8-D625-4A12-8598-D94CEAEDB317}" presName="Name13" presStyleLbl="parChTrans1D2" presStyleIdx="0" presStyleCnt="4"/>
      <dgm:spPr/>
    </dgm:pt>
    <dgm:pt modelId="{0B5D86DC-67D4-46A3-8B49-69B805AB8E8D}" type="pres">
      <dgm:prSet presAssocID="{9AFDC27E-0615-44B4-B8AB-49FDD3DA34B1}" presName="childText" presStyleLbl="bgAcc1" presStyleIdx="0" presStyleCnt="4">
        <dgm:presLayoutVars>
          <dgm:bulletEnabled val="1"/>
        </dgm:presLayoutVars>
      </dgm:prSet>
      <dgm:spPr/>
    </dgm:pt>
    <dgm:pt modelId="{F0598D83-8DF3-4367-B03C-3A1307F97C7F}" type="pres">
      <dgm:prSet presAssocID="{D432AC58-ED76-452A-BDFB-BBC7F8DEA216}" presName="Name13" presStyleLbl="parChTrans1D2" presStyleIdx="1" presStyleCnt="4"/>
      <dgm:spPr/>
    </dgm:pt>
    <dgm:pt modelId="{7A63E20D-E9B2-4EA7-88E3-C7F3FEB4CB59}" type="pres">
      <dgm:prSet presAssocID="{D42D1025-0622-4984-8063-83FCCE210CA2}" presName="childText" presStyleLbl="bgAcc1" presStyleIdx="1" presStyleCnt="4">
        <dgm:presLayoutVars>
          <dgm:bulletEnabled val="1"/>
        </dgm:presLayoutVars>
      </dgm:prSet>
      <dgm:spPr/>
    </dgm:pt>
    <dgm:pt modelId="{70AE9C4D-1218-486B-895C-A8485D69B7E0}" type="pres">
      <dgm:prSet presAssocID="{B2D68499-5D59-4C61-A893-8D6D47FE755D}" presName="root" presStyleCnt="0"/>
      <dgm:spPr/>
    </dgm:pt>
    <dgm:pt modelId="{312505F6-1504-43A9-B9B0-30B366DDEB8E}" type="pres">
      <dgm:prSet presAssocID="{B2D68499-5D59-4C61-A893-8D6D47FE755D}" presName="rootComposite" presStyleCnt="0"/>
      <dgm:spPr/>
    </dgm:pt>
    <dgm:pt modelId="{08CE33CB-D81D-4338-848C-95CCDF95BAF3}" type="pres">
      <dgm:prSet presAssocID="{B2D68499-5D59-4C61-A893-8D6D47FE755D}" presName="rootText" presStyleLbl="node1" presStyleIdx="1" presStyleCnt="2"/>
      <dgm:spPr/>
    </dgm:pt>
    <dgm:pt modelId="{6DC2F5F7-8AEA-4EBB-8605-A34D370FD1D4}" type="pres">
      <dgm:prSet presAssocID="{B2D68499-5D59-4C61-A893-8D6D47FE755D}" presName="rootConnector" presStyleLbl="node1" presStyleIdx="1" presStyleCnt="2"/>
      <dgm:spPr/>
    </dgm:pt>
    <dgm:pt modelId="{9349DE53-00F9-40C8-AA57-4D4F67263446}" type="pres">
      <dgm:prSet presAssocID="{B2D68499-5D59-4C61-A893-8D6D47FE755D}" presName="childShape" presStyleCnt="0"/>
      <dgm:spPr/>
    </dgm:pt>
    <dgm:pt modelId="{36C09519-0451-4D2E-854E-B7C6F0D77E57}" type="pres">
      <dgm:prSet presAssocID="{2C39BD68-10B2-497C-B8DD-899B677F467C}" presName="Name13" presStyleLbl="parChTrans1D2" presStyleIdx="2" presStyleCnt="4"/>
      <dgm:spPr/>
    </dgm:pt>
    <dgm:pt modelId="{E1FA3EF2-3730-44B8-9DBD-39D3E37C7CAC}" type="pres">
      <dgm:prSet presAssocID="{08A8387C-4D08-4279-AE1A-885AC1B04188}" presName="childText" presStyleLbl="bgAcc1" presStyleIdx="2" presStyleCnt="4">
        <dgm:presLayoutVars>
          <dgm:bulletEnabled val="1"/>
        </dgm:presLayoutVars>
      </dgm:prSet>
      <dgm:spPr/>
    </dgm:pt>
    <dgm:pt modelId="{70C5A9A0-5104-434F-A2C3-1A4B4BE90F9E}" type="pres">
      <dgm:prSet presAssocID="{448B8ED2-7CEC-4CE4-90FA-38513523AF4A}" presName="Name13" presStyleLbl="parChTrans1D2" presStyleIdx="3" presStyleCnt="4"/>
      <dgm:spPr/>
    </dgm:pt>
    <dgm:pt modelId="{0E3073F8-26C4-43C9-8CA6-499CD760A833}" type="pres">
      <dgm:prSet presAssocID="{7BE37066-DF9C-42C8-8314-6C3E7FB4B09E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1ACA4905-EFB6-4B94-A155-90180C892D05}" type="presOf" srcId="{669B44D3-C50F-42DE-9070-BC7EF24AA708}" destId="{5BA0540B-0D7A-40D0-8E72-5D97FCF83C1D}" srcOrd="0" destOrd="0" presId="urn:microsoft.com/office/officeart/2005/8/layout/hierarchy3"/>
    <dgm:cxn modelId="{E0A22C3B-18C1-4CFE-BB79-55B9C9B069BF}" type="presOf" srcId="{D432AC58-ED76-452A-BDFB-BBC7F8DEA216}" destId="{F0598D83-8DF3-4367-B03C-3A1307F97C7F}" srcOrd="0" destOrd="0" presId="urn:microsoft.com/office/officeart/2005/8/layout/hierarchy3"/>
    <dgm:cxn modelId="{9C507C5D-379A-4C8E-A21F-CE87FDC7484B}" srcId="{B2D68499-5D59-4C61-A893-8D6D47FE755D}" destId="{08A8387C-4D08-4279-AE1A-885AC1B04188}" srcOrd="0" destOrd="0" parTransId="{2C39BD68-10B2-497C-B8DD-899B677F467C}" sibTransId="{15640AAE-543B-4C95-95CB-E50D46D537AE}"/>
    <dgm:cxn modelId="{9533B541-A3F5-40B8-82C9-4B4ADEC3A3D8}" type="presOf" srcId="{9AFDC27E-0615-44B4-B8AB-49FDD3DA34B1}" destId="{0B5D86DC-67D4-46A3-8B49-69B805AB8E8D}" srcOrd="0" destOrd="0" presId="urn:microsoft.com/office/officeart/2005/8/layout/hierarchy3"/>
    <dgm:cxn modelId="{0A2B0662-B5DB-4985-B2C1-E18581EB9E41}" type="presOf" srcId="{448B8ED2-7CEC-4CE4-90FA-38513523AF4A}" destId="{70C5A9A0-5104-434F-A2C3-1A4B4BE90F9E}" srcOrd="0" destOrd="0" presId="urn:microsoft.com/office/officeart/2005/8/layout/hierarchy3"/>
    <dgm:cxn modelId="{5ACBEC51-714F-4B1A-AB49-FB5820DCD3BC}" type="presOf" srcId="{B2D68499-5D59-4C61-A893-8D6D47FE755D}" destId="{6DC2F5F7-8AEA-4EBB-8605-A34D370FD1D4}" srcOrd="1" destOrd="0" presId="urn:microsoft.com/office/officeart/2005/8/layout/hierarchy3"/>
    <dgm:cxn modelId="{B35AB372-9800-46AB-8E42-8C6582D39575}" type="presOf" srcId="{A519E874-810A-445B-B197-AE4CD5D3587B}" destId="{194F26B4-6EA0-4020-93D7-A0D22E6C0960}" srcOrd="0" destOrd="0" presId="urn:microsoft.com/office/officeart/2005/8/layout/hierarchy3"/>
    <dgm:cxn modelId="{8CA3217B-1C50-470D-99FA-51C4BDF106DC}" srcId="{669B44D3-C50F-42DE-9070-BC7EF24AA708}" destId="{D42D1025-0622-4984-8063-83FCCE210CA2}" srcOrd="1" destOrd="0" parTransId="{D432AC58-ED76-452A-BDFB-BBC7F8DEA216}" sibTransId="{6525118B-5F32-4A50-A81C-45DFE6A83FB2}"/>
    <dgm:cxn modelId="{DFBF7B87-721F-4904-9ADD-2C72231D9F7C}" type="presOf" srcId="{08A8387C-4D08-4279-AE1A-885AC1B04188}" destId="{E1FA3EF2-3730-44B8-9DBD-39D3E37C7CAC}" srcOrd="0" destOrd="0" presId="urn:microsoft.com/office/officeart/2005/8/layout/hierarchy3"/>
    <dgm:cxn modelId="{9C0F0B90-0A5E-4865-A19D-8AB224706EDE}" type="presOf" srcId="{6A1298D8-D625-4A12-8598-D94CEAEDB317}" destId="{6C2CA69C-3A07-4871-B3FF-A880ACF1FA21}" srcOrd="0" destOrd="0" presId="urn:microsoft.com/office/officeart/2005/8/layout/hierarchy3"/>
    <dgm:cxn modelId="{65DE1AA2-0AD5-4B77-B111-F291303AA0C8}" srcId="{B2D68499-5D59-4C61-A893-8D6D47FE755D}" destId="{7BE37066-DF9C-42C8-8314-6C3E7FB4B09E}" srcOrd="1" destOrd="0" parTransId="{448B8ED2-7CEC-4CE4-90FA-38513523AF4A}" sibTransId="{D346767C-AD3A-4DC7-8895-5C854DC38B4F}"/>
    <dgm:cxn modelId="{5AABBDAA-2628-4089-91CA-0CF1F70C1E9F}" type="presOf" srcId="{B2D68499-5D59-4C61-A893-8D6D47FE755D}" destId="{08CE33CB-D81D-4338-848C-95CCDF95BAF3}" srcOrd="0" destOrd="0" presId="urn:microsoft.com/office/officeart/2005/8/layout/hierarchy3"/>
    <dgm:cxn modelId="{C66AEEAB-C1D2-4855-9E5F-FDF1DDD39535}" type="presOf" srcId="{7BE37066-DF9C-42C8-8314-6C3E7FB4B09E}" destId="{0E3073F8-26C4-43C9-8CA6-499CD760A833}" srcOrd="0" destOrd="0" presId="urn:microsoft.com/office/officeart/2005/8/layout/hierarchy3"/>
    <dgm:cxn modelId="{0AA0F3BA-84E0-4DA8-8BD7-D2D4D50510E0}" type="presOf" srcId="{D42D1025-0622-4984-8063-83FCCE210CA2}" destId="{7A63E20D-E9B2-4EA7-88E3-C7F3FEB4CB59}" srcOrd="0" destOrd="0" presId="urn:microsoft.com/office/officeart/2005/8/layout/hierarchy3"/>
    <dgm:cxn modelId="{1A4E1BC3-32AF-411A-B84A-FC116BA2E6A1}" type="presOf" srcId="{2C39BD68-10B2-497C-B8DD-899B677F467C}" destId="{36C09519-0451-4D2E-854E-B7C6F0D77E57}" srcOrd="0" destOrd="0" presId="urn:microsoft.com/office/officeart/2005/8/layout/hierarchy3"/>
    <dgm:cxn modelId="{F5611EC3-5F59-429D-B0C2-53C4DB976F71}" type="presOf" srcId="{669B44D3-C50F-42DE-9070-BC7EF24AA708}" destId="{3D340207-C99E-44F8-ADE4-2C8AE53675DF}" srcOrd="1" destOrd="0" presId="urn:microsoft.com/office/officeart/2005/8/layout/hierarchy3"/>
    <dgm:cxn modelId="{99ABC0D6-A110-454D-878B-6B5019E0FF66}" srcId="{669B44D3-C50F-42DE-9070-BC7EF24AA708}" destId="{9AFDC27E-0615-44B4-B8AB-49FDD3DA34B1}" srcOrd="0" destOrd="0" parTransId="{6A1298D8-D625-4A12-8598-D94CEAEDB317}" sibTransId="{3935A1A6-46C9-4D7D-9C13-0F3AD556B2B7}"/>
    <dgm:cxn modelId="{641347EB-9AE9-448E-B415-A64BEE795697}" srcId="{A519E874-810A-445B-B197-AE4CD5D3587B}" destId="{669B44D3-C50F-42DE-9070-BC7EF24AA708}" srcOrd="0" destOrd="0" parTransId="{22FF6AFC-F184-4282-94DA-124CDBF1AC81}" sibTransId="{600EE179-D145-4403-9921-AD8E1321EE00}"/>
    <dgm:cxn modelId="{A68295F0-7E6C-4A1E-A78C-5F107AF2B969}" srcId="{A519E874-810A-445B-B197-AE4CD5D3587B}" destId="{B2D68499-5D59-4C61-A893-8D6D47FE755D}" srcOrd="1" destOrd="0" parTransId="{7D2C69BB-0661-4162-B703-8CF37D98B6BA}" sibTransId="{FB793868-9325-4F26-A23A-67D88E65383A}"/>
    <dgm:cxn modelId="{13A7E2F6-4921-4F48-9F24-A2E2B436A5E0}" type="presParOf" srcId="{194F26B4-6EA0-4020-93D7-A0D22E6C0960}" destId="{C18D68F0-99EB-4468-A973-DD9109F59900}" srcOrd="0" destOrd="0" presId="urn:microsoft.com/office/officeart/2005/8/layout/hierarchy3"/>
    <dgm:cxn modelId="{08B35924-EA1C-4169-BF83-18F5BA1DC269}" type="presParOf" srcId="{C18D68F0-99EB-4468-A973-DD9109F59900}" destId="{BA9399A7-04BE-4DE7-B4D9-4A71C729016C}" srcOrd="0" destOrd="0" presId="urn:microsoft.com/office/officeart/2005/8/layout/hierarchy3"/>
    <dgm:cxn modelId="{47A0172B-CBF6-496A-A19F-EB25C08161F6}" type="presParOf" srcId="{BA9399A7-04BE-4DE7-B4D9-4A71C729016C}" destId="{5BA0540B-0D7A-40D0-8E72-5D97FCF83C1D}" srcOrd="0" destOrd="0" presId="urn:microsoft.com/office/officeart/2005/8/layout/hierarchy3"/>
    <dgm:cxn modelId="{8A332029-C71F-47C8-A50E-6E9EF392710C}" type="presParOf" srcId="{BA9399A7-04BE-4DE7-B4D9-4A71C729016C}" destId="{3D340207-C99E-44F8-ADE4-2C8AE53675DF}" srcOrd="1" destOrd="0" presId="urn:microsoft.com/office/officeart/2005/8/layout/hierarchy3"/>
    <dgm:cxn modelId="{DAE499E9-028E-4BC1-B586-784E48680BD4}" type="presParOf" srcId="{C18D68F0-99EB-4468-A973-DD9109F59900}" destId="{A969F762-CFF6-4287-9ED6-2B4DF71064AA}" srcOrd="1" destOrd="0" presId="urn:microsoft.com/office/officeart/2005/8/layout/hierarchy3"/>
    <dgm:cxn modelId="{D0305955-32E8-4A6C-B441-63E0E907FEBE}" type="presParOf" srcId="{A969F762-CFF6-4287-9ED6-2B4DF71064AA}" destId="{6C2CA69C-3A07-4871-B3FF-A880ACF1FA21}" srcOrd="0" destOrd="0" presId="urn:microsoft.com/office/officeart/2005/8/layout/hierarchy3"/>
    <dgm:cxn modelId="{0DEF06EE-6D5B-4718-8BB6-A2174C377B1C}" type="presParOf" srcId="{A969F762-CFF6-4287-9ED6-2B4DF71064AA}" destId="{0B5D86DC-67D4-46A3-8B49-69B805AB8E8D}" srcOrd="1" destOrd="0" presId="urn:microsoft.com/office/officeart/2005/8/layout/hierarchy3"/>
    <dgm:cxn modelId="{65F00D09-FB3D-4863-9A35-F40FD20C0B75}" type="presParOf" srcId="{A969F762-CFF6-4287-9ED6-2B4DF71064AA}" destId="{F0598D83-8DF3-4367-B03C-3A1307F97C7F}" srcOrd="2" destOrd="0" presId="urn:microsoft.com/office/officeart/2005/8/layout/hierarchy3"/>
    <dgm:cxn modelId="{E685A1BE-85E4-41F9-A25F-BE76866B1E8D}" type="presParOf" srcId="{A969F762-CFF6-4287-9ED6-2B4DF71064AA}" destId="{7A63E20D-E9B2-4EA7-88E3-C7F3FEB4CB59}" srcOrd="3" destOrd="0" presId="urn:microsoft.com/office/officeart/2005/8/layout/hierarchy3"/>
    <dgm:cxn modelId="{223CB338-B605-42C2-8FB3-D90936E9CF66}" type="presParOf" srcId="{194F26B4-6EA0-4020-93D7-A0D22E6C0960}" destId="{70AE9C4D-1218-486B-895C-A8485D69B7E0}" srcOrd="1" destOrd="0" presId="urn:microsoft.com/office/officeart/2005/8/layout/hierarchy3"/>
    <dgm:cxn modelId="{A26E1CCE-00DA-419A-A5A5-3E46414BD441}" type="presParOf" srcId="{70AE9C4D-1218-486B-895C-A8485D69B7E0}" destId="{312505F6-1504-43A9-B9B0-30B366DDEB8E}" srcOrd="0" destOrd="0" presId="urn:microsoft.com/office/officeart/2005/8/layout/hierarchy3"/>
    <dgm:cxn modelId="{7515E07A-DD35-48DE-887D-519726C00D06}" type="presParOf" srcId="{312505F6-1504-43A9-B9B0-30B366DDEB8E}" destId="{08CE33CB-D81D-4338-848C-95CCDF95BAF3}" srcOrd="0" destOrd="0" presId="urn:microsoft.com/office/officeart/2005/8/layout/hierarchy3"/>
    <dgm:cxn modelId="{820C3287-804D-48EE-9FB7-E20457312318}" type="presParOf" srcId="{312505F6-1504-43A9-B9B0-30B366DDEB8E}" destId="{6DC2F5F7-8AEA-4EBB-8605-A34D370FD1D4}" srcOrd="1" destOrd="0" presId="urn:microsoft.com/office/officeart/2005/8/layout/hierarchy3"/>
    <dgm:cxn modelId="{33959910-98A5-4F15-B6AB-40C0982F87DD}" type="presParOf" srcId="{70AE9C4D-1218-486B-895C-A8485D69B7E0}" destId="{9349DE53-00F9-40C8-AA57-4D4F67263446}" srcOrd="1" destOrd="0" presId="urn:microsoft.com/office/officeart/2005/8/layout/hierarchy3"/>
    <dgm:cxn modelId="{7FEB451B-1827-403F-A005-A1F323B261D8}" type="presParOf" srcId="{9349DE53-00F9-40C8-AA57-4D4F67263446}" destId="{36C09519-0451-4D2E-854E-B7C6F0D77E57}" srcOrd="0" destOrd="0" presId="urn:microsoft.com/office/officeart/2005/8/layout/hierarchy3"/>
    <dgm:cxn modelId="{6575D0AF-C2E5-498C-A0DA-0B00B2A31C1F}" type="presParOf" srcId="{9349DE53-00F9-40C8-AA57-4D4F67263446}" destId="{E1FA3EF2-3730-44B8-9DBD-39D3E37C7CAC}" srcOrd="1" destOrd="0" presId="urn:microsoft.com/office/officeart/2005/8/layout/hierarchy3"/>
    <dgm:cxn modelId="{12867F5F-85D2-4BFD-8D80-3FCC35DB7C1B}" type="presParOf" srcId="{9349DE53-00F9-40C8-AA57-4D4F67263446}" destId="{70C5A9A0-5104-434F-A2C3-1A4B4BE90F9E}" srcOrd="2" destOrd="0" presId="urn:microsoft.com/office/officeart/2005/8/layout/hierarchy3"/>
    <dgm:cxn modelId="{572C1DFC-903E-4DC7-9183-51D43BE8D559}" type="presParOf" srcId="{9349DE53-00F9-40C8-AA57-4D4F67263446}" destId="{0E3073F8-26C4-43C9-8CA6-499CD760A83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519E874-810A-445B-B197-AE4CD5D3587B}" type="doc">
      <dgm:prSet loTypeId="urn:microsoft.com/office/officeart/2005/8/layout/hierarchy3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CA"/>
        </a:p>
      </dgm:t>
    </dgm:pt>
    <dgm:pt modelId="{669B44D3-C50F-42DE-9070-BC7EF24AA708}">
      <dgm:prSet phldrT="[Text]"/>
      <dgm:spPr/>
      <dgm:t>
        <a:bodyPr/>
        <a:lstStyle/>
        <a:p>
          <a:r>
            <a:rPr lang="en-CA" dirty="0"/>
            <a:t>Other Attributes</a:t>
          </a:r>
        </a:p>
      </dgm:t>
    </dgm:pt>
    <dgm:pt modelId="{22FF6AFC-F184-4282-94DA-124CDBF1AC81}" type="parTrans" cxnId="{641347EB-9AE9-448E-B415-A64BEE795697}">
      <dgm:prSet/>
      <dgm:spPr/>
      <dgm:t>
        <a:bodyPr/>
        <a:lstStyle/>
        <a:p>
          <a:endParaRPr lang="en-CA"/>
        </a:p>
      </dgm:t>
    </dgm:pt>
    <dgm:pt modelId="{600EE179-D145-4403-9921-AD8E1321EE00}" type="sibTrans" cxnId="{641347EB-9AE9-448E-B415-A64BEE795697}">
      <dgm:prSet/>
      <dgm:spPr/>
      <dgm:t>
        <a:bodyPr/>
        <a:lstStyle/>
        <a:p>
          <a:endParaRPr lang="en-CA"/>
        </a:p>
      </dgm:t>
    </dgm:pt>
    <dgm:pt modelId="{9AFDC27E-0615-44B4-B8AB-49FDD3DA34B1}">
      <dgm:prSet phldrT="[Text]"/>
      <dgm:spPr/>
      <dgm:t>
        <a:bodyPr/>
        <a:lstStyle/>
        <a:p>
          <a:r>
            <a:rPr lang="en-CA" dirty="0"/>
            <a:t>Initial Impact Type</a:t>
          </a:r>
        </a:p>
      </dgm:t>
    </dgm:pt>
    <dgm:pt modelId="{6A1298D8-D625-4A12-8598-D94CEAEDB317}" type="parTrans" cxnId="{99ABC0D6-A110-454D-878B-6B5019E0FF66}">
      <dgm:prSet/>
      <dgm:spPr/>
      <dgm:t>
        <a:bodyPr/>
        <a:lstStyle/>
        <a:p>
          <a:endParaRPr lang="en-CA"/>
        </a:p>
      </dgm:t>
    </dgm:pt>
    <dgm:pt modelId="{3935A1A6-46C9-4D7D-9C13-0F3AD556B2B7}" type="sibTrans" cxnId="{99ABC0D6-A110-454D-878B-6B5019E0FF66}">
      <dgm:prSet/>
      <dgm:spPr/>
      <dgm:t>
        <a:bodyPr/>
        <a:lstStyle/>
        <a:p>
          <a:endParaRPr lang="en-CA"/>
        </a:p>
      </dgm:t>
    </dgm:pt>
    <dgm:pt modelId="{D42D1025-0622-4984-8063-83FCCE210CA2}">
      <dgm:prSet phldrT="[Text]"/>
      <dgm:spPr/>
      <dgm:t>
        <a:bodyPr/>
        <a:lstStyle/>
        <a:p>
          <a:r>
            <a:rPr lang="en-CA" dirty="0"/>
            <a:t>Light</a:t>
          </a:r>
        </a:p>
      </dgm:t>
    </dgm:pt>
    <dgm:pt modelId="{D432AC58-ED76-452A-BDFB-BBC7F8DEA216}" type="parTrans" cxnId="{8CA3217B-1C50-470D-99FA-51C4BDF106DC}">
      <dgm:prSet/>
      <dgm:spPr/>
      <dgm:t>
        <a:bodyPr/>
        <a:lstStyle/>
        <a:p>
          <a:endParaRPr lang="en-CA"/>
        </a:p>
      </dgm:t>
    </dgm:pt>
    <dgm:pt modelId="{6525118B-5F32-4A50-A81C-45DFE6A83FB2}" type="sibTrans" cxnId="{8CA3217B-1C50-470D-99FA-51C4BDF106DC}">
      <dgm:prSet/>
      <dgm:spPr/>
      <dgm:t>
        <a:bodyPr/>
        <a:lstStyle/>
        <a:p>
          <a:endParaRPr lang="en-CA"/>
        </a:p>
      </dgm:t>
    </dgm:pt>
    <dgm:pt modelId="{B2D68499-5D59-4C61-A893-8D6D47FE755D}">
      <dgm:prSet phldrT="[Text]"/>
      <dgm:spPr/>
      <dgm:t>
        <a:bodyPr/>
        <a:lstStyle/>
        <a:p>
          <a:r>
            <a:rPr lang="en-CA" dirty="0"/>
            <a:t>Other Attributes</a:t>
          </a:r>
        </a:p>
      </dgm:t>
    </dgm:pt>
    <dgm:pt modelId="{7D2C69BB-0661-4162-B703-8CF37D98B6BA}" type="parTrans" cxnId="{A68295F0-7E6C-4A1E-A78C-5F107AF2B969}">
      <dgm:prSet/>
      <dgm:spPr/>
      <dgm:t>
        <a:bodyPr/>
        <a:lstStyle/>
        <a:p>
          <a:endParaRPr lang="en-CA"/>
        </a:p>
      </dgm:t>
    </dgm:pt>
    <dgm:pt modelId="{FB793868-9325-4F26-A23A-67D88E65383A}" type="sibTrans" cxnId="{A68295F0-7E6C-4A1E-A78C-5F107AF2B969}">
      <dgm:prSet/>
      <dgm:spPr/>
      <dgm:t>
        <a:bodyPr/>
        <a:lstStyle/>
        <a:p>
          <a:endParaRPr lang="en-CA"/>
        </a:p>
      </dgm:t>
    </dgm:pt>
    <dgm:pt modelId="{08A8387C-4D08-4279-AE1A-885AC1B04188}">
      <dgm:prSet phldrT="[Text]"/>
      <dgm:spPr/>
      <dgm:t>
        <a:bodyPr/>
        <a:lstStyle/>
        <a:p>
          <a:r>
            <a:rPr lang="en-CA" dirty="0"/>
            <a:t>No. of Pedestrians</a:t>
          </a:r>
        </a:p>
      </dgm:t>
    </dgm:pt>
    <dgm:pt modelId="{2C39BD68-10B2-497C-B8DD-899B677F467C}" type="parTrans" cxnId="{9C507C5D-379A-4C8E-A21F-CE87FDC7484B}">
      <dgm:prSet/>
      <dgm:spPr/>
      <dgm:t>
        <a:bodyPr/>
        <a:lstStyle/>
        <a:p>
          <a:endParaRPr lang="en-CA"/>
        </a:p>
      </dgm:t>
    </dgm:pt>
    <dgm:pt modelId="{15640AAE-543B-4C95-95CB-E50D46D537AE}" type="sibTrans" cxnId="{9C507C5D-379A-4C8E-A21F-CE87FDC7484B}">
      <dgm:prSet/>
      <dgm:spPr/>
      <dgm:t>
        <a:bodyPr/>
        <a:lstStyle/>
        <a:p>
          <a:endParaRPr lang="en-CA"/>
        </a:p>
      </dgm:t>
    </dgm:pt>
    <dgm:pt modelId="{7BE37066-DF9C-42C8-8314-6C3E7FB4B09E}">
      <dgm:prSet phldrT="[Text]"/>
      <dgm:spPr/>
      <dgm:t>
        <a:bodyPr/>
        <a:lstStyle/>
        <a:p>
          <a:r>
            <a:rPr lang="en-CA" dirty="0"/>
            <a:t>Date &amp; Time</a:t>
          </a:r>
        </a:p>
      </dgm:t>
    </dgm:pt>
    <dgm:pt modelId="{448B8ED2-7CEC-4CE4-90FA-38513523AF4A}" type="parTrans" cxnId="{65DE1AA2-0AD5-4B77-B111-F291303AA0C8}">
      <dgm:prSet/>
      <dgm:spPr/>
      <dgm:t>
        <a:bodyPr/>
        <a:lstStyle/>
        <a:p>
          <a:endParaRPr lang="en-CA"/>
        </a:p>
      </dgm:t>
    </dgm:pt>
    <dgm:pt modelId="{D346767C-AD3A-4DC7-8895-5C854DC38B4F}" type="sibTrans" cxnId="{65DE1AA2-0AD5-4B77-B111-F291303AA0C8}">
      <dgm:prSet/>
      <dgm:spPr/>
      <dgm:t>
        <a:bodyPr/>
        <a:lstStyle/>
        <a:p>
          <a:endParaRPr lang="en-CA"/>
        </a:p>
      </dgm:t>
    </dgm:pt>
    <dgm:pt modelId="{194F26B4-6EA0-4020-93D7-A0D22E6C0960}" type="pres">
      <dgm:prSet presAssocID="{A519E874-810A-445B-B197-AE4CD5D3587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18D68F0-99EB-4468-A973-DD9109F59900}" type="pres">
      <dgm:prSet presAssocID="{669B44D3-C50F-42DE-9070-BC7EF24AA708}" presName="root" presStyleCnt="0"/>
      <dgm:spPr/>
    </dgm:pt>
    <dgm:pt modelId="{BA9399A7-04BE-4DE7-B4D9-4A71C729016C}" type="pres">
      <dgm:prSet presAssocID="{669B44D3-C50F-42DE-9070-BC7EF24AA708}" presName="rootComposite" presStyleCnt="0"/>
      <dgm:spPr/>
    </dgm:pt>
    <dgm:pt modelId="{5BA0540B-0D7A-40D0-8E72-5D97FCF83C1D}" type="pres">
      <dgm:prSet presAssocID="{669B44D3-C50F-42DE-9070-BC7EF24AA708}" presName="rootText" presStyleLbl="node1" presStyleIdx="0" presStyleCnt="2"/>
      <dgm:spPr/>
    </dgm:pt>
    <dgm:pt modelId="{3D340207-C99E-44F8-ADE4-2C8AE53675DF}" type="pres">
      <dgm:prSet presAssocID="{669B44D3-C50F-42DE-9070-BC7EF24AA708}" presName="rootConnector" presStyleLbl="node1" presStyleIdx="0" presStyleCnt="2"/>
      <dgm:spPr/>
    </dgm:pt>
    <dgm:pt modelId="{A969F762-CFF6-4287-9ED6-2B4DF71064AA}" type="pres">
      <dgm:prSet presAssocID="{669B44D3-C50F-42DE-9070-BC7EF24AA708}" presName="childShape" presStyleCnt="0"/>
      <dgm:spPr/>
    </dgm:pt>
    <dgm:pt modelId="{6C2CA69C-3A07-4871-B3FF-A880ACF1FA21}" type="pres">
      <dgm:prSet presAssocID="{6A1298D8-D625-4A12-8598-D94CEAEDB317}" presName="Name13" presStyleLbl="parChTrans1D2" presStyleIdx="0" presStyleCnt="4"/>
      <dgm:spPr/>
    </dgm:pt>
    <dgm:pt modelId="{0B5D86DC-67D4-46A3-8B49-69B805AB8E8D}" type="pres">
      <dgm:prSet presAssocID="{9AFDC27E-0615-44B4-B8AB-49FDD3DA34B1}" presName="childText" presStyleLbl="bgAcc1" presStyleIdx="0" presStyleCnt="4">
        <dgm:presLayoutVars>
          <dgm:bulletEnabled val="1"/>
        </dgm:presLayoutVars>
      </dgm:prSet>
      <dgm:spPr/>
    </dgm:pt>
    <dgm:pt modelId="{F0598D83-8DF3-4367-B03C-3A1307F97C7F}" type="pres">
      <dgm:prSet presAssocID="{D432AC58-ED76-452A-BDFB-BBC7F8DEA216}" presName="Name13" presStyleLbl="parChTrans1D2" presStyleIdx="1" presStyleCnt="4"/>
      <dgm:spPr/>
    </dgm:pt>
    <dgm:pt modelId="{7A63E20D-E9B2-4EA7-88E3-C7F3FEB4CB59}" type="pres">
      <dgm:prSet presAssocID="{D42D1025-0622-4984-8063-83FCCE210CA2}" presName="childText" presStyleLbl="bgAcc1" presStyleIdx="1" presStyleCnt="4">
        <dgm:presLayoutVars>
          <dgm:bulletEnabled val="1"/>
        </dgm:presLayoutVars>
      </dgm:prSet>
      <dgm:spPr/>
    </dgm:pt>
    <dgm:pt modelId="{70AE9C4D-1218-486B-895C-A8485D69B7E0}" type="pres">
      <dgm:prSet presAssocID="{B2D68499-5D59-4C61-A893-8D6D47FE755D}" presName="root" presStyleCnt="0"/>
      <dgm:spPr/>
    </dgm:pt>
    <dgm:pt modelId="{312505F6-1504-43A9-B9B0-30B366DDEB8E}" type="pres">
      <dgm:prSet presAssocID="{B2D68499-5D59-4C61-A893-8D6D47FE755D}" presName="rootComposite" presStyleCnt="0"/>
      <dgm:spPr/>
    </dgm:pt>
    <dgm:pt modelId="{08CE33CB-D81D-4338-848C-95CCDF95BAF3}" type="pres">
      <dgm:prSet presAssocID="{B2D68499-5D59-4C61-A893-8D6D47FE755D}" presName="rootText" presStyleLbl="node1" presStyleIdx="1" presStyleCnt="2"/>
      <dgm:spPr/>
    </dgm:pt>
    <dgm:pt modelId="{6DC2F5F7-8AEA-4EBB-8605-A34D370FD1D4}" type="pres">
      <dgm:prSet presAssocID="{B2D68499-5D59-4C61-A893-8D6D47FE755D}" presName="rootConnector" presStyleLbl="node1" presStyleIdx="1" presStyleCnt="2"/>
      <dgm:spPr/>
    </dgm:pt>
    <dgm:pt modelId="{9349DE53-00F9-40C8-AA57-4D4F67263446}" type="pres">
      <dgm:prSet presAssocID="{B2D68499-5D59-4C61-A893-8D6D47FE755D}" presName="childShape" presStyleCnt="0"/>
      <dgm:spPr/>
    </dgm:pt>
    <dgm:pt modelId="{36C09519-0451-4D2E-854E-B7C6F0D77E57}" type="pres">
      <dgm:prSet presAssocID="{2C39BD68-10B2-497C-B8DD-899B677F467C}" presName="Name13" presStyleLbl="parChTrans1D2" presStyleIdx="2" presStyleCnt="4"/>
      <dgm:spPr/>
    </dgm:pt>
    <dgm:pt modelId="{E1FA3EF2-3730-44B8-9DBD-39D3E37C7CAC}" type="pres">
      <dgm:prSet presAssocID="{08A8387C-4D08-4279-AE1A-885AC1B04188}" presName="childText" presStyleLbl="bgAcc1" presStyleIdx="2" presStyleCnt="4">
        <dgm:presLayoutVars>
          <dgm:bulletEnabled val="1"/>
        </dgm:presLayoutVars>
      </dgm:prSet>
      <dgm:spPr/>
    </dgm:pt>
    <dgm:pt modelId="{70C5A9A0-5104-434F-A2C3-1A4B4BE90F9E}" type="pres">
      <dgm:prSet presAssocID="{448B8ED2-7CEC-4CE4-90FA-38513523AF4A}" presName="Name13" presStyleLbl="parChTrans1D2" presStyleIdx="3" presStyleCnt="4"/>
      <dgm:spPr/>
    </dgm:pt>
    <dgm:pt modelId="{0E3073F8-26C4-43C9-8CA6-499CD760A833}" type="pres">
      <dgm:prSet presAssocID="{7BE37066-DF9C-42C8-8314-6C3E7FB4B09E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1ACA4905-EFB6-4B94-A155-90180C892D05}" type="presOf" srcId="{669B44D3-C50F-42DE-9070-BC7EF24AA708}" destId="{5BA0540B-0D7A-40D0-8E72-5D97FCF83C1D}" srcOrd="0" destOrd="0" presId="urn:microsoft.com/office/officeart/2005/8/layout/hierarchy3"/>
    <dgm:cxn modelId="{E0A22C3B-18C1-4CFE-BB79-55B9C9B069BF}" type="presOf" srcId="{D432AC58-ED76-452A-BDFB-BBC7F8DEA216}" destId="{F0598D83-8DF3-4367-B03C-3A1307F97C7F}" srcOrd="0" destOrd="0" presId="urn:microsoft.com/office/officeart/2005/8/layout/hierarchy3"/>
    <dgm:cxn modelId="{9C507C5D-379A-4C8E-A21F-CE87FDC7484B}" srcId="{B2D68499-5D59-4C61-A893-8D6D47FE755D}" destId="{08A8387C-4D08-4279-AE1A-885AC1B04188}" srcOrd="0" destOrd="0" parTransId="{2C39BD68-10B2-497C-B8DD-899B677F467C}" sibTransId="{15640AAE-543B-4C95-95CB-E50D46D537AE}"/>
    <dgm:cxn modelId="{9533B541-A3F5-40B8-82C9-4B4ADEC3A3D8}" type="presOf" srcId="{9AFDC27E-0615-44B4-B8AB-49FDD3DA34B1}" destId="{0B5D86DC-67D4-46A3-8B49-69B805AB8E8D}" srcOrd="0" destOrd="0" presId="urn:microsoft.com/office/officeart/2005/8/layout/hierarchy3"/>
    <dgm:cxn modelId="{0A2B0662-B5DB-4985-B2C1-E18581EB9E41}" type="presOf" srcId="{448B8ED2-7CEC-4CE4-90FA-38513523AF4A}" destId="{70C5A9A0-5104-434F-A2C3-1A4B4BE90F9E}" srcOrd="0" destOrd="0" presId="urn:microsoft.com/office/officeart/2005/8/layout/hierarchy3"/>
    <dgm:cxn modelId="{5ACBEC51-714F-4B1A-AB49-FB5820DCD3BC}" type="presOf" srcId="{B2D68499-5D59-4C61-A893-8D6D47FE755D}" destId="{6DC2F5F7-8AEA-4EBB-8605-A34D370FD1D4}" srcOrd="1" destOrd="0" presId="urn:microsoft.com/office/officeart/2005/8/layout/hierarchy3"/>
    <dgm:cxn modelId="{B35AB372-9800-46AB-8E42-8C6582D39575}" type="presOf" srcId="{A519E874-810A-445B-B197-AE4CD5D3587B}" destId="{194F26B4-6EA0-4020-93D7-A0D22E6C0960}" srcOrd="0" destOrd="0" presId="urn:microsoft.com/office/officeart/2005/8/layout/hierarchy3"/>
    <dgm:cxn modelId="{8CA3217B-1C50-470D-99FA-51C4BDF106DC}" srcId="{669B44D3-C50F-42DE-9070-BC7EF24AA708}" destId="{D42D1025-0622-4984-8063-83FCCE210CA2}" srcOrd="1" destOrd="0" parTransId="{D432AC58-ED76-452A-BDFB-BBC7F8DEA216}" sibTransId="{6525118B-5F32-4A50-A81C-45DFE6A83FB2}"/>
    <dgm:cxn modelId="{DFBF7B87-721F-4904-9ADD-2C72231D9F7C}" type="presOf" srcId="{08A8387C-4D08-4279-AE1A-885AC1B04188}" destId="{E1FA3EF2-3730-44B8-9DBD-39D3E37C7CAC}" srcOrd="0" destOrd="0" presId="urn:microsoft.com/office/officeart/2005/8/layout/hierarchy3"/>
    <dgm:cxn modelId="{9C0F0B90-0A5E-4865-A19D-8AB224706EDE}" type="presOf" srcId="{6A1298D8-D625-4A12-8598-D94CEAEDB317}" destId="{6C2CA69C-3A07-4871-B3FF-A880ACF1FA21}" srcOrd="0" destOrd="0" presId="urn:microsoft.com/office/officeart/2005/8/layout/hierarchy3"/>
    <dgm:cxn modelId="{65DE1AA2-0AD5-4B77-B111-F291303AA0C8}" srcId="{B2D68499-5D59-4C61-A893-8D6D47FE755D}" destId="{7BE37066-DF9C-42C8-8314-6C3E7FB4B09E}" srcOrd="1" destOrd="0" parTransId="{448B8ED2-7CEC-4CE4-90FA-38513523AF4A}" sibTransId="{D346767C-AD3A-4DC7-8895-5C854DC38B4F}"/>
    <dgm:cxn modelId="{5AABBDAA-2628-4089-91CA-0CF1F70C1E9F}" type="presOf" srcId="{B2D68499-5D59-4C61-A893-8D6D47FE755D}" destId="{08CE33CB-D81D-4338-848C-95CCDF95BAF3}" srcOrd="0" destOrd="0" presId="urn:microsoft.com/office/officeart/2005/8/layout/hierarchy3"/>
    <dgm:cxn modelId="{C66AEEAB-C1D2-4855-9E5F-FDF1DDD39535}" type="presOf" srcId="{7BE37066-DF9C-42C8-8314-6C3E7FB4B09E}" destId="{0E3073F8-26C4-43C9-8CA6-499CD760A833}" srcOrd="0" destOrd="0" presId="urn:microsoft.com/office/officeart/2005/8/layout/hierarchy3"/>
    <dgm:cxn modelId="{0AA0F3BA-84E0-4DA8-8BD7-D2D4D50510E0}" type="presOf" srcId="{D42D1025-0622-4984-8063-83FCCE210CA2}" destId="{7A63E20D-E9B2-4EA7-88E3-C7F3FEB4CB59}" srcOrd="0" destOrd="0" presId="urn:microsoft.com/office/officeart/2005/8/layout/hierarchy3"/>
    <dgm:cxn modelId="{1A4E1BC3-32AF-411A-B84A-FC116BA2E6A1}" type="presOf" srcId="{2C39BD68-10B2-497C-B8DD-899B677F467C}" destId="{36C09519-0451-4D2E-854E-B7C6F0D77E57}" srcOrd="0" destOrd="0" presId="urn:microsoft.com/office/officeart/2005/8/layout/hierarchy3"/>
    <dgm:cxn modelId="{F5611EC3-5F59-429D-B0C2-53C4DB976F71}" type="presOf" srcId="{669B44D3-C50F-42DE-9070-BC7EF24AA708}" destId="{3D340207-C99E-44F8-ADE4-2C8AE53675DF}" srcOrd="1" destOrd="0" presId="urn:microsoft.com/office/officeart/2005/8/layout/hierarchy3"/>
    <dgm:cxn modelId="{99ABC0D6-A110-454D-878B-6B5019E0FF66}" srcId="{669B44D3-C50F-42DE-9070-BC7EF24AA708}" destId="{9AFDC27E-0615-44B4-B8AB-49FDD3DA34B1}" srcOrd="0" destOrd="0" parTransId="{6A1298D8-D625-4A12-8598-D94CEAEDB317}" sibTransId="{3935A1A6-46C9-4D7D-9C13-0F3AD556B2B7}"/>
    <dgm:cxn modelId="{641347EB-9AE9-448E-B415-A64BEE795697}" srcId="{A519E874-810A-445B-B197-AE4CD5D3587B}" destId="{669B44D3-C50F-42DE-9070-BC7EF24AA708}" srcOrd="0" destOrd="0" parTransId="{22FF6AFC-F184-4282-94DA-124CDBF1AC81}" sibTransId="{600EE179-D145-4403-9921-AD8E1321EE00}"/>
    <dgm:cxn modelId="{A68295F0-7E6C-4A1E-A78C-5F107AF2B969}" srcId="{A519E874-810A-445B-B197-AE4CD5D3587B}" destId="{B2D68499-5D59-4C61-A893-8D6D47FE755D}" srcOrd="1" destOrd="0" parTransId="{7D2C69BB-0661-4162-B703-8CF37D98B6BA}" sibTransId="{FB793868-9325-4F26-A23A-67D88E65383A}"/>
    <dgm:cxn modelId="{13A7E2F6-4921-4F48-9F24-A2E2B436A5E0}" type="presParOf" srcId="{194F26B4-6EA0-4020-93D7-A0D22E6C0960}" destId="{C18D68F0-99EB-4468-A973-DD9109F59900}" srcOrd="0" destOrd="0" presId="urn:microsoft.com/office/officeart/2005/8/layout/hierarchy3"/>
    <dgm:cxn modelId="{08B35924-EA1C-4169-BF83-18F5BA1DC269}" type="presParOf" srcId="{C18D68F0-99EB-4468-A973-DD9109F59900}" destId="{BA9399A7-04BE-4DE7-B4D9-4A71C729016C}" srcOrd="0" destOrd="0" presId="urn:microsoft.com/office/officeart/2005/8/layout/hierarchy3"/>
    <dgm:cxn modelId="{47A0172B-CBF6-496A-A19F-EB25C08161F6}" type="presParOf" srcId="{BA9399A7-04BE-4DE7-B4D9-4A71C729016C}" destId="{5BA0540B-0D7A-40D0-8E72-5D97FCF83C1D}" srcOrd="0" destOrd="0" presId="urn:microsoft.com/office/officeart/2005/8/layout/hierarchy3"/>
    <dgm:cxn modelId="{8A332029-C71F-47C8-A50E-6E9EF392710C}" type="presParOf" srcId="{BA9399A7-04BE-4DE7-B4D9-4A71C729016C}" destId="{3D340207-C99E-44F8-ADE4-2C8AE53675DF}" srcOrd="1" destOrd="0" presId="urn:microsoft.com/office/officeart/2005/8/layout/hierarchy3"/>
    <dgm:cxn modelId="{DAE499E9-028E-4BC1-B586-784E48680BD4}" type="presParOf" srcId="{C18D68F0-99EB-4468-A973-DD9109F59900}" destId="{A969F762-CFF6-4287-9ED6-2B4DF71064AA}" srcOrd="1" destOrd="0" presId="urn:microsoft.com/office/officeart/2005/8/layout/hierarchy3"/>
    <dgm:cxn modelId="{D0305955-32E8-4A6C-B441-63E0E907FEBE}" type="presParOf" srcId="{A969F762-CFF6-4287-9ED6-2B4DF71064AA}" destId="{6C2CA69C-3A07-4871-B3FF-A880ACF1FA21}" srcOrd="0" destOrd="0" presId="urn:microsoft.com/office/officeart/2005/8/layout/hierarchy3"/>
    <dgm:cxn modelId="{0DEF06EE-6D5B-4718-8BB6-A2174C377B1C}" type="presParOf" srcId="{A969F762-CFF6-4287-9ED6-2B4DF71064AA}" destId="{0B5D86DC-67D4-46A3-8B49-69B805AB8E8D}" srcOrd="1" destOrd="0" presId="urn:microsoft.com/office/officeart/2005/8/layout/hierarchy3"/>
    <dgm:cxn modelId="{65F00D09-FB3D-4863-9A35-F40FD20C0B75}" type="presParOf" srcId="{A969F762-CFF6-4287-9ED6-2B4DF71064AA}" destId="{F0598D83-8DF3-4367-B03C-3A1307F97C7F}" srcOrd="2" destOrd="0" presId="urn:microsoft.com/office/officeart/2005/8/layout/hierarchy3"/>
    <dgm:cxn modelId="{E685A1BE-85E4-41F9-A25F-BE76866B1E8D}" type="presParOf" srcId="{A969F762-CFF6-4287-9ED6-2B4DF71064AA}" destId="{7A63E20D-E9B2-4EA7-88E3-C7F3FEB4CB59}" srcOrd="3" destOrd="0" presId="urn:microsoft.com/office/officeart/2005/8/layout/hierarchy3"/>
    <dgm:cxn modelId="{223CB338-B605-42C2-8FB3-D90936E9CF66}" type="presParOf" srcId="{194F26B4-6EA0-4020-93D7-A0D22E6C0960}" destId="{70AE9C4D-1218-486B-895C-A8485D69B7E0}" srcOrd="1" destOrd="0" presId="urn:microsoft.com/office/officeart/2005/8/layout/hierarchy3"/>
    <dgm:cxn modelId="{A26E1CCE-00DA-419A-A5A5-3E46414BD441}" type="presParOf" srcId="{70AE9C4D-1218-486B-895C-A8485D69B7E0}" destId="{312505F6-1504-43A9-B9B0-30B366DDEB8E}" srcOrd="0" destOrd="0" presId="urn:microsoft.com/office/officeart/2005/8/layout/hierarchy3"/>
    <dgm:cxn modelId="{7515E07A-DD35-48DE-887D-519726C00D06}" type="presParOf" srcId="{312505F6-1504-43A9-B9B0-30B366DDEB8E}" destId="{08CE33CB-D81D-4338-848C-95CCDF95BAF3}" srcOrd="0" destOrd="0" presId="urn:microsoft.com/office/officeart/2005/8/layout/hierarchy3"/>
    <dgm:cxn modelId="{820C3287-804D-48EE-9FB7-E20457312318}" type="presParOf" srcId="{312505F6-1504-43A9-B9B0-30B366DDEB8E}" destId="{6DC2F5F7-8AEA-4EBB-8605-A34D370FD1D4}" srcOrd="1" destOrd="0" presId="urn:microsoft.com/office/officeart/2005/8/layout/hierarchy3"/>
    <dgm:cxn modelId="{33959910-98A5-4F15-B6AB-40C0982F87DD}" type="presParOf" srcId="{70AE9C4D-1218-486B-895C-A8485D69B7E0}" destId="{9349DE53-00F9-40C8-AA57-4D4F67263446}" srcOrd="1" destOrd="0" presId="urn:microsoft.com/office/officeart/2005/8/layout/hierarchy3"/>
    <dgm:cxn modelId="{7FEB451B-1827-403F-A005-A1F323B261D8}" type="presParOf" srcId="{9349DE53-00F9-40C8-AA57-4D4F67263446}" destId="{36C09519-0451-4D2E-854E-B7C6F0D77E57}" srcOrd="0" destOrd="0" presId="urn:microsoft.com/office/officeart/2005/8/layout/hierarchy3"/>
    <dgm:cxn modelId="{6575D0AF-C2E5-498C-A0DA-0B00B2A31C1F}" type="presParOf" srcId="{9349DE53-00F9-40C8-AA57-4D4F67263446}" destId="{E1FA3EF2-3730-44B8-9DBD-39D3E37C7CAC}" srcOrd="1" destOrd="0" presId="urn:microsoft.com/office/officeart/2005/8/layout/hierarchy3"/>
    <dgm:cxn modelId="{12867F5F-85D2-4BFD-8D80-3FCC35DB7C1B}" type="presParOf" srcId="{9349DE53-00F9-40C8-AA57-4D4F67263446}" destId="{70C5A9A0-5104-434F-A2C3-1A4B4BE90F9E}" srcOrd="2" destOrd="0" presId="urn:microsoft.com/office/officeart/2005/8/layout/hierarchy3"/>
    <dgm:cxn modelId="{572C1DFC-903E-4DC7-9183-51D43BE8D559}" type="presParOf" srcId="{9349DE53-00F9-40C8-AA57-4D4F67263446}" destId="{0E3073F8-26C4-43C9-8CA6-499CD760A83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E5F11DC-A666-496C-AE64-31D217C0695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BD62465F-7F0F-4C53-9E3C-1F75471265EB}">
      <dgm:prSet phldrT="[Text]"/>
      <dgm:spPr/>
      <dgm:t>
        <a:bodyPr/>
        <a:lstStyle/>
        <a:p>
          <a:r>
            <a:rPr lang="en-CA" dirty="0"/>
            <a:t>General Statistics </a:t>
          </a:r>
        </a:p>
      </dgm:t>
    </dgm:pt>
    <dgm:pt modelId="{EF8EA613-3F6B-45B0-9A07-98D77048EE4A}" type="parTrans" cxnId="{2BEA14DF-5D31-44B5-BA6B-1C55ACF1BE4F}">
      <dgm:prSet/>
      <dgm:spPr/>
      <dgm:t>
        <a:bodyPr/>
        <a:lstStyle/>
        <a:p>
          <a:endParaRPr lang="en-CA"/>
        </a:p>
      </dgm:t>
    </dgm:pt>
    <dgm:pt modelId="{5EEF1198-593C-4B6C-AF79-E3A44185586C}" type="sibTrans" cxnId="{2BEA14DF-5D31-44B5-BA6B-1C55ACF1BE4F}">
      <dgm:prSet/>
      <dgm:spPr/>
      <dgm:t>
        <a:bodyPr/>
        <a:lstStyle/>
        <a:p>
          <a:endParaRPr lang="en-CA"/>
        </a:p>
      </dgm:t>
    </dgm:pt>
    <dgm:pt modelId="{814A6FAC-DFFE-4CC0-9C48-5B6BEF35988F}">
      <dgm:prSet phldrT="[Text]"/>
      <dgm:spPr/>
      <dgm:t>
        <a:bodyPr/>
        <a:lstStyle/>
        <a:p>
          <a:r>
            <a:rPr lang="en-CA" dirty="0"/>
            <a:t>Clustering of Accidents locations</a:t>
          </a:r>
        </a:p>
      </dgm:t>
    </dgm:pt>
    <dgm:pt modelId="{BF6FB6D9-10D1-4EAF-8F16-CC6B45C8934A}" type="parTrans" cxnId="{F8857FD8-96A4-44E3-91E8-7BE36492737F}">
      <dgm:prSet/>
      <dgm:spPr/>
      <dgm:t>
        <a:bodyPr/>
        <a:lstStyle/>
        <a:p>
          <a:endParaRPr lang="en-CA"/>
        </a:p>
      </dgm:t>
    </dgm:pt>
    <dgm:pt modelId="{A837FD9C-65B0-43F1-A4B7-7676AC7414E7}" type="sibTrans" cxnId="{F8857FD8-96A4-44E3-91E8-7BE36492737F}">
      <dgm:prSet/>
      <dgm:spPr/>
      <dgm:t>
        <a:bodyPr/>
        <a:lstStyle/>
        <a:p>
          <a:endParaRPr lang="en-CA"/>
        </a:p>
      </dgm:t>
    </dgm:pt>
    <dgm:pt modelId="{807D130E-5E22-4746-9CC8-60AE615629D9}">
      <dgm:prSet phldrT="[Text]"/>
      <dgm:spPr/>
      <dgm:t>
        <a:bodyPr/>
        <a:lstStyle/>
        <a:p>
          <a:r>
            <a:rPr lang="en-CA" dirty="0"/>
            <a:t>K-means clustering</a:t>
          </a:r>
        </a:p>
      </dgm:t>
    </dgm:pt>
    <dgm:pt modelId="{B6B7525F-A690-4FA6-9B45-7FD148C7B0AA}" type="parTrans" cxnId="{0BCF6CEB-0853-4D42-BD35-6C68E195A411}">
      <dgm:prSet/>
      <dgm:spPr/>
      <dgm:t>
        <a:bodyPr/>
        <a:lstStyle/>
        <a:p>
          <a:endParaRPr lang="en-CA"/>
        </a:p>
      </dgm:t>
    </dgm:pt>
    <dgm:pt modelId="{044D3796-62E5-4E9D-8478-8A70F5F85073}" type="sibTrans" cxnId="{0BCF6CEB-0853-4D42-BD35-6C68E195A411}">
      <dgm:prSet/>
      <dgm:spPr/>
      <dgm:t>
        <a:bodyPr/>
        <a:lstStyle/>
        <a:p>
          <a:endParaRPr lang="en-CA"/>
        </a:p>
      </dgm:t>
    </dgm:pt>
    <dgm:pt modelId="{B9BF1AAF-40D0-400A-98AC-BE1B5355B071}">
      <dgm:prSet phldrT="[Text]"/>
      <dgm:spPr/>
      <dgm:t>
        <a:bodyPr/>
        <a:lstStyle/>
        <a:p>
          <a:r>
            <a:rPr lang="en-CA" dirty="0"/>
            <a:t>Select the best k based on DBI</a:t>
          </a:r>
        </a:p>
      </dgm:t>
    </dgm:pt>
    <dgm:pt modelId="{AE0BD5A8-9BFE-421A-8621-A1200ED7B3CA}" type="parTrans" cxnId="{BB35B881-367D-43FB-9697-D31D6B41ACF5}">
      <dgm:prSet/>
      <dgm:spPr/>
      <dgm:t>
        <a:bodyPr/>
        <a:lstStyle/>
        <a:p>
          <a:endParaRPr lang="en-CA"/>
        </a:p>
      </dgm:t>
    </dgm:pt>
    <dgm:pt modelId="{E89518B2-3E72-45BE-A17C-4B25DC83ADA9}" type="sibTrans" cxnId="{BB35B881-367D-43FB-9697-D31D6B41ACF5}">
      <dgm:prSet/>
      <dgm:spPr/>
      <dgm:t>
        <a:bodyPr/>
        <a:lstStyle/>
        <a:p>
          <a:endParaRPr lang="en-CA"/>
        </a:p>
      </dgm:t>
    </dgm:pt>
    <dgm:pt modelId="{FE16D326-E7AC-4E12-B4A3-8E8BB8D5728B}" type="pres">
      <dgm:prSet presAssocID="{2E5F11DC-A666-496C-AE64-31D217C0695E}" presName="linear" presStyleCnt="0">
        <dgm:presLayoutVars>
          <dgm:animLvl val="lvl"/>
          <dgm:resizeHandles val="exact"/>
        </dgm:presLayoutVars>
      </dgm:prSet>
      <dgm:spPr/>
    </dgm:pt>
    <dgm:pt modelId="{CB0A9F5F-365F-47C1-BFA9-AAB3CF10418E}" type="pres">
      <dgm:prSet presAssocID="{BD62465F-7F0F-4C53-9E3C-1F75471265E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D335F6B-D26A-408B-99A5-DF1670B231A7}" type="pres">
      <dgm:prSet presAssocID="{5EEF1198-593C-4B6C-AF79-E3A44185586C}" presName="spacer" presStyleCnt="0"/>
      <dgm:spPr/>
    </dgm:pt>
    <dgm:pt modelId="{B0357C63-6B54-4AD3-832E-C2042DE532B0}" type="pres">
      <dgm:prSet presAssocID="{814A6FAC-DFFE-4CC0-9C48-5B6BEF35988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AFCF19C-A7AF-444D-8915-347497CD773A}" type="pres">
      <dgm:prSet presAssocID="{814A6FAC-DFFE-4CC0-9C48-5B6BEF35988F}" presName="childText" presStyleLbl="revTx" presStyleIdx="0" presStyleCnt="1" custLinFactNeighborX="-479" custLinFactNeighborY="13478">
        <dgm:presLayoutVars>
          <dgm:bulletEnabled val="1"/>
        </dgm:presLayoutVars>
      </dgm:prSet>
      <dgm:spPr/>
    </dgm:pt>
  </dgm:ptLst>
  <dgm:cxnLst>
    <dgm:cxn modelId="{5F995D12-1332-41F0-B2B0-3DA7FA73FC7F}" type="presOf" srcId="{2E5F11DC-A666-496C-AE64-31D217C0695E}" destId="{FE16D326-E7AC-4E12-B4A3-8E8BB8D5728B}" srcOrd="0" destOrd="0" presId="urn:microsoft.com/office/officeart/2005/8/layout/vList2"/>
    <dgm:cxn modelId="{98A4C740-5D74-49B1-8868-ED1C130CA757}" type="presOf" srcId="{BD62465F-7F0F-4C53-9E3C-1F75471265EB}" destId="{CB0A9F5F-365F-47C1-BFA9-AAB3CF10418E}" srcOrd="0" destOrd="0" presId="urn:microsoft.com/office/officeart/2005/8/layout/vList2"/>
    <dgm:cxn modelId="{BB35B881-367D-43FB-9697-D31D6B41ACF5}" srcId="{814A6FAC-DFFE-4CC0-9C48-5B6BEF35988F}" destId="{B9BF1AAF-40D0-400A-98AC-BE1B5355B071}" srcOrd="1" destOrd="0" parTransId="{AE0BD5A8-9BFE-421A-8621-A1200ED7B3CA}" sibTransId="{E89518B2-3E72-45BE-A17C-4B25DC83ADA9}"/>
    <dgm:cxn modelId="{570CCC85-557B-4681-9848-9E973211A94E}" type="presOf" srcId="{807D130E-5E22-4746-9CC8-60AE615629D9}" destId="{AAFCF19C-A7AF-444D-8915-347497CD773A}" srcOrd="0" destOrd="0" presId="urn:microsoft.com/office/officeart/2005/8/layout/vList2"/>
    <dgm:cxn modelId="{77D2F690-80C3-4AE3-A53A-9B184D003406}" type="presOf" srcId="{814A6FAC-DFFE-4CC0-9C48-5B6BEF35988F}" destId="{B0357C63-6B54-4AD3-832E-C2042DE532B0}" srcOrd="0" destOrd="0" presId="urn:microsoft.com/office/officeart/2005/8/layout/vList2"/>
    <dgm:cxn modelId="{F8857FD8-96A4-44E3-91E8-7BE36492737F}" srcId="{2E5F11DC-A666-496C-AE64-31D217C0695E}" destId="{814A6FAC-DFFE-4CC0-9C48-5B6BEF35988F}" srcOrd="1" destOrd="0" parTransId="{BF6FB6D9-10D1-4EAF-8F16-CC6B45C8934A}" sibTransId="{A837FD9C-65B0-43F1-A4B7-7676AC7414E7}"/>
    <dgm:cxn modelId="{0D565CDD-2B34-4AEF-9332-E788AB4734B1}" type="presOf" srcId="{B9BF1AAF-40D0-400A-98AC-BE1B5355B071}" destId="{AAFCF19C-A7AF-444D-8915-347497CD773A}" srcOrd="0" destOrd="1" presId="urn:microsoft.com/office/officeart/2005/8/layout/vList2"/>
    <dgm:cxn modelId="{2BEA14DF-5D31-44B5-BA6B-1C55ACF1BE4F}" srcId="{2E5F11DC-A666-496C-AE64-31D217C0695E}" destId="{BD62465F-7F0F-4C53-9E3C-1F75471265EB}" srcOrd="0" destOrd="0" parTransId="{EF8EA613-3F6B-45B0-9A07-98D77048EE4A}" sibTransId="{5EEF1198-593C-4B6C-AF79-E3A44185586C}"/>
    <dgm:cxn modelId="{0BCF6CEB-0853-4D42-BD35-6C68E195A411}" srcId="{814A6FAC-DFFE-4CC0-9C48-5B6BEF35988F}" destId="{807D130E-5E22-4746-9CC8-60AE615629D9}" srcOrd="0" destOrd="0" parTransId="{B6B7525F-A690-4FA6-9B45-7FD148C7B0AA}" sibTransId="{044D3796-62E5-4E9D-8478-8A70F5F85073}"/>
    <dgm:cxn modelId="{D2446732-5646-488B-9B3E-3583FFE3A9CA}" type="presParOf" srcId="{FE16D326-E7AC-4E12-B4A3-8E8BB8D5728B}" destId="{CB0A9F5F-365F-47C1-BFA9-AAB3CF10418E}" srcOrd="0" destOrd="0" presId="urn:microsoft.com/office/officeart/2005/8/layout/vList2"/>
    <dgm:cxn modelId="{D0BAC647-A4FC-441E-A16E-0E479891CD55}" type="presParOf" srcId="{FE16D326-E7AC-4E12-B4A3-8E8BB8D5728B}" destId="{AD335F6B-D26A-408B-99A5-DF1670B231A7}" srcOrd="1" destOrd="0" presId="urn:microsoft.com/office/officeart/2005/8/layout/vList2"/>
    <dgm:cxn modelId="{C2695CFE-FEAA-4B05-B451-6645B540D78F}" type="presParOf" srcId="{FE16D326-E7AC-4E12-B4A3-8E8BB8D5728B}" destId="{B0357C63-6B54-4AD3-832E-C2042DE532B0}" srcOrd="2" destOrd="0" presId="urn:microsoft.com/office/officeart/2005/8/layout/vList2"/>
    <dgm:cxn modelId="{57C2C7B9-564E-4024-948F-D5800F0BBE87}" type="presParOf" srcId="{FE16D326-E7AC-4E12-B4A3-8E8BB8D5728B}" destId="{AAFCF19C-A7AF-444D-8915-347497CD773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57C9237-3F36-4131-A32A-EA9A3541C51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A341989E-FC04-45E6-9108-A5A4F9ACC26E}">
      <dgm:prSet phldrT="[Text]"/>
      <dgm:spPr/>
      <dgm:t>
        <a:bodyPr/>
        <a:lstStyle/>
        <a:p>
          <a:r>
            <a:rPr lang="en-CA" dirty="0"/>
            <a:t>Classification model for accident types</a:t>
          </a:r>
        </a:p>
      </dgm:t>
    </dgm:pt>
    <dgm:pt modelId="{DEC7C968-9B99-48F0-B258-A08D52F5F94C}" type="parTrans" cxnId="{C0CE1B25-353A-438F-A661-CE5C22717323}">
      <dgm:prSet/>
      <dgm:spPr/>
      <dgm:t>
        <a:bodyPr/>
        <a:lstStyle/>
        <a:p>
          <a:endParaRPr lang="en-CA"/>
        </a:p>
      </dgm:t>
    </dgm:pt>
    <dgm:pt modelId="{860E4747-6FEC-44DA-BDB1-C29A43E92431}" type="sibTrans" cxnId="{C0CE1B25-353A-438F-A661-CE5C22717323}">
      <dgm:prSet/>
      <dgm:spPr/>
      <dgm:t>
        <a:bodyPr/>
        <a:lstStyle/>
        <a:p>
          <a:endParaRPr lang="en-CA"/>
        </a:p>
      </dgm:t>
    </dgm:pt>
    <dgm:pt modelId="{85077ACA-3FBE-46A1-8E16-EA9DBCDB508C}">
      <dgm:prSet phldrT="[Text]"/>
      <dgm:spPr/>
      <dgm:t>
        <a:bodyPr/>
        <a:lstStyle/>
        <a:p>
          <a:r>
            <a:rPr lang="en-CA" dirty="0"/>
            <a:t>Decision Tree Classification</a:t>
          </a:r>
        </a:p>
      </dgm:t>
    </dgm:pt>
    <dgm:pt modelId="{D1E9B6E8-7D1C-403E-BA7D-3989313C71A2}" type="parTrans" cxnId="{A380171D-F1D1-40B7-A56D-BF893547D983}">
      <dgm:prSet/>
      <dgm:spPr/>
      <dgm:t>
        <a:bodyPr/>
        <a:lstStyle/>
        <a:p>
          <a:endParaRPr lang="en-CA"/>
        </a:p>
      </dgm:t>
    </dgm:pt>
    <dgm:pt modelId="{475F4DA5-2EB2-4E2F-8AB6-EF62923D4BD3}" type="sibTrans" cxnId="{A380171D-F1D1-40B7-A56D-BF893547D983}">
      <dgm:prSet/>
      <dgm:spPr/>
      <dgm:t>
        <a:bodyPr/>
        <a:lstStyle/>
        <a:p>
          <a:endParaRPr lang="en-CA"/>
        </a:p>
      </dgm:t>
    </dgm:pt>
    <dgm:pt modelId="{F3BB3AFF-57C0-4CB6-9E40-E3A40726D7DC}">
      <dgm:prSet phldrT="[Text]"/>
      <dgm:spPr/>
      <dgm:t>
        <a:bodyPr/>
        <a:lstStyle/>
        <a:p>
          <a:endParaRPr lang="en-CA" dirty="0"/>
        </a:p>
      </dgm:t>
    </dgm:pt>
    <dgm:pt modelId="{4EB0AD59-79F4-46FD-B6C5-737E20667D43}" type="parTrans" cxnId="{21093F82-114B-4EA8-9A62-7A43A7EC16DA}">
      <dgm:prSet/>
      <dgm:spPr/>
      <dgm:t>
        <a:bodyPr/>
        <a:lstStyle/>
        <a:p>
          <a:endParaRPr lang="en-CA"/>
        </a:p>
      </dgm:t>
    </dgm:pt>
    <dgm:pt modelId="{5726E689-71E5-4AFB-84E9-4984CEB0AD2B}" type="sibTrans" cxnId="{21093F82-114B-4EA8-9A62-7A43A7EC16DA}">
      <dgm:prSet/>
      <dgm:spPr/>
      <dgm:t>
        <a:bodyPr/>
        <a:lstStyle/>
        <a:p>
          <a:endParaRPr lang="en-CA"/>
        </a:p>
      </dgm:t>
    </dgm:pt>
    <dgm:pt modelId="{2682DA70-FE7F-47CC-BB99-A4857E9416EA}">
      <dgm:prSet phldrT="[Text]"/>
      <dgm:spPr/>
      <dgm:t>
        <a:bodyPr/>
        <a:lstStyle/>
        <a:p>
          <a:r>
            <a:rPr lang="en-CA" dirty="0"/>
            <a:t>Information Gain Ratio</a:t>
          </a:r>
        </a:p>
      </dgm:t>
    </dgm:pt>
    <dgm:pt modelId="{431B65E6-5B9B-4889-A59F-BCBF5429F043}" type="parTrans" cxnId="{C0458998-C186-45B8-84CB-F298426A0024}">
      <dgm:prSet/>
      <dgm:spPr/>
      <dgm:t>
        <a:bodyPr/>
        <a:lstStyle/>
        <a:p>
          <a:endParaRPr lang="en-CA"/>
        </a:p>
      </dgm:t>
    </dgm:pt>
    <dgm:pt modelId="{83E21828-12FB-468C-9639-E3973A4823B5}" type="sibTrans" cxnId="{C0458998-C186-45B8-84CB-F298426A0024}">
      <dgm:prSet/>
      <dgm:spPr/>
      <dgm:t>
        <a:bodyPr/>
        <a:lstStyle/>
        <a:p>
          <a:endParaRPr lang="en-CA"/>
        </a:p>
      </dgm:t>
    </dgm:pt>
    <dgm:pt modelId="{F4814736-6D10-4513-8A63-DE7C9292A818}">
      <dgm:prSet phldrT="[Text]"/>
      <dgm:spPr/>
      <dgm:t>
        <a:bodyPr/>
        <a:lstStyle/>
        <a:p>
          <a:endParaRPr lang="en-CA" dirty="0"/>
        </a:p>
      </dgm:t>
    </dgm:pt>
    <dgm:pt modelId="{146F4E1F-E7C5-493E-801D-9846C54F8BF3}" type="parTrans" cxnId="{C41CB269-31B2-439B-B9F7-9B937F1A7F77}">
      <dgm:prSet/>
      <dgm:spPr/>
      <dgm:t>
        <a:bodyPr/>
        <a:lstStyle/>
        <a:p>
          <a:endParaRPr lang="en-CA"/>
        </a:p>
      </dgm:t>
    </dgm:pt>
    <dgm:pt modelId="{D8BE7994-036B-49C8-B184-8E80A734FB9B}" type="sibTrans" cxnId="{C41CB269-31B2-439B-B9F7-9B937F1A7F77}">
      <dgm:prSet/>
      <dgm:spPr/>
      <dgm:t>
        <a:bodyPr/>
        <a:lstStyle/>
        <a:p>
          <a:endParaRPr lang="en-CA"/>
        </a:p>
      </dgm:t>
    </dgm:pt>
    <dgm:pt modelId="{7E1AA7B9-68D3-418F-9136-AAB16178C2BC}">
      <dgm:prSet phldrT="[Text]"/>
      <dgm:spPr/>
      <dgm:t>
        <a:bodyPr/>
        <a:lstStyle/>
        <a:p>
          <a:r>
            <a:rPr lang="en-CA" dirty="0"/>
            <a:t>Number of pedestrians and Accident type as a target variable</a:t>
          </a:r>
        </a:p>
      </dgm:t>
    </dgm:pt>
    <dgm:pt modelId="{FC4B5DCC-A8FF-46AA-8C24-B715893F3B00}" type="parTrans" cxnId="{FF58DDF6-D4FA-4BE0-B5CA-A1DA126621BE}">
      <dgm:prSet/>
      <dgm:spPr/>
      <dgm:t>
        <a:bodyPr/>
        <a:lstStyle/>
        <a:p>
          <a:endParaRPr lang="en-CA"/>
        </a:p>
      </dgm:t>
    </dgm:pt>
    <dgm:pt modelId="{E929254E-10BB-47D2-ACCD-1AC910B3AA8C}" type="sibTrans" cxnId="{FF58DDF6-D4FA-4BE0-B5CA-A1DA126621BE}">
      <dgm:prSet/>
      <dgm:spPr/>
      <dgm:t>
        <a:bodyPr/>
        <a:lstStyle/>
        <a:p>
          <a:endParaRPr lang="en-CA"/>
        </a:p>
      </dgm:t>
    </dgm:pt>
    <dgm:pt modelId="{7421D5B0-1AA6-4E54-B9D6-B2189D3E6064}">
      <dgm:prSet phldrT="[Text]"/>
      <dgm:spPr/>
      <dgm:t>
        <a:bodyPr/>
        <a:lstStyle/>
        <a:p>
          <a:r>
            <a:rPr lang="en-CA" dirty="0"/>
            <a:t>Predictive model construction</a:t>
          </a:r>
        </a:p>
      </dgm:t>
    </dgm:pt>
    <dgm:pt modelId="{9A4FE110-2AC7-4A03-BC77-E8445A93F478}" type="parTrans" cxnId="{31AE621B-FC34-4ADD-8EC4-EA611C706370}">
      <dgm:prSet/>
      <dgm:spPr/>
      <dgm:t>
        <a:bodyPr/>
        <a:lstStyle/>
        <a:p>
          <a:endParaRPr lang="en-CA"/>
        </a:p>
      </dgm:t>
    </dgm:pt>
    <dgm:pt modelId="{D49F05CE-DB45-4908-8AD2-3DB55A0A676F}" type="sibTrans" cxnId="{31AE621B-FC34-4ADD-8EC4-EA611C706370}">
      <dgm:prSet/>
      <dgm:spPr/>
      <dgm:t>
        <a:bodyPr/>
        <a:lstStyle/>
        <a:p>
          <a:endParaRPr lang="en-CA"/>
        </a:p>
      </dgm:t>
    </dgm:pt>
    <dgm:pt modelId="{BE2DD870-B99B-4514-94BC-D6A9D50C189C}" type="pres">
      <dgm:prSet presAssocID="{757C9237-3F36-4131-A32A-EA9A3541C51A}" presName="linear" presStyleCnt="0">
        <dgm:presLayoutVars>
          <dgm:animLvl val="lvl"/>
          <dgm:resizeHandles val="exact"/>
        </dgm:presLayoutVars>
      </dgm:prSet>
      <dgm:spPr/>
    </dgm:pt>
    <dgm:pt modelId="{EA2A71FE-5FE1-4DD2-81ED-A665042755C5}" type="pres">
      <dgm:prSet presAssocID="{A341989E-FC04-45E6-9108-A5A4F9ACC26E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0A357572-1F76-49F0-80A8-480C25B5ED56}" type="pres">
      <dgm:prSet presAssocID="{A341989E-FC04-45E6-9108-A5A4F9ACC26E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84B27C18-EFD5-406F-811C-337FE7DE766F}" type="presOf" srcId="{7421D5B0-1AA6-4E54-B9D6-B2189D3E6064}" destId="{0A357572-1F76-49F0-80A8-480C25B5ED56}" srcOrd="0" destOrd="3" presId="urn:microsoft.com/office/officeart/2005/8/layout/vList2"/>
    <dgm:cxn modelId="{31AE621B-FC34-4ADD-8EC4-EA611C706370}" srcId="{A341989E-FC04-45E6-9108-A5A4F9ACC26E}" destId="{7421D5B0-1AA6-4E54-B9D6-B2189D3E6064}" srcOrd="3" destOrd="0" parTransId="{9A4FE110-2AC7-4A03-BC77-E8445A93F478}" sibTransId="{D49F05CE-DB45-4908-8AD2-3DB55A0A676F}"/>
    <dgm:cxn modelId="{A380171D-F1D1-40B7-A56D-BF893547D983}" srcId="{A341989E-FC04-45E6-9108-A5A4F9ACC26E}" destId="{85077ACA-3FBE-46A1-8E16-EA9DBCDB508C}" srcOrd="0" destOrd="0" parTransId="{D1E9B6E8-7D1C-403E-BA7D-3989313C71A2}" sibTransId="{475F4DA5-2EB2-4E2F-8AB6-EF62923D4BD3}"/>
    <dgm:cxn modelId="{C0CE1B25-353A-438F-A661-CE5C22717323}" srcId="{757C9237-3F36-4131-A32A-EA9A3541C51A}" destId="{A341989E-FC04-45E6-9108-A5A4F9ACC26E}" srcOrd="0" destOrd="0" parTransId="{DEC7C968-9B99-48F0-B258-A08D52F5F94C}" sibTransId="{860E4747-6FEC-44DA-BDB1-C29A43E92431}"/>
    <dgm:cxn modelId="{4206895F-E6E1-4DA8-83E9-607FD31D0DDF}" type="presOf" srcId="{F3BB3AFF-57C0-4CB6-9E40-E3A40726D7DC}" destId="{0A357572-1F76-49F0-80A8-480C25B5ED56}" srcOrd="0" destOrd="5" presId="urn:microsoft.com/office/officeart/2005/8/layout/vList2"/>
    <dgm:cxn modelId="{C41CB269-31B2-439B-B9F7-9B937F1A7F77}" srcId="{A341989E-FC04-45E6-9108-A5A4F9ACC26E}" destId="{F4814736-6D10-4513-8A63-DE7C9292A818}" srcOrd="4" destOrd="0" parTransId="{146F4E1F-E7C5-493E-801D-9846C54F8BF3}" sibTransId="{D8BE7994-036B-49C8-B184-8E80A734FB9B}"/>
    <dgm:cxn modelId="{21093F82-114B-4EA8-9A62-7A43A7EC16DA}" srcId="{A341989E-FC04-45E6-9108-A5A4F9ACC26E}" destId="{F3BB3AFF-57C0-4CB6-9E40-E3A40726D7DC}" srcOrd="5" destOrd="0" parTransId="{4EB0AD59-79F4-46FD-B6C5-737E20667D43}" sibTransId="{5726E689-71E5-4AFB-84E9-4984CEB0AD2B}"/>
    <dgm:cxn modelId="{F234368B-37C7-4F71-BA39-238228F9F781}" type="presOf" srcId="{F4814736-6D10-4513-8A63-DE7C9292A818}" destId="{0A357572-1F76-49F0-80A8-480C25B5ED56}" srcOrd="0" destOrd="4" presId="urn:microsoft.com/office/officeart/2005/8/layout/vList2"/>
    <dgm:cxn modelId="{4D148397-C123-458C-BE62-8C184ACC4A98}" type="presOf" srcId="{2682DA70-FE7F-47CC-BB99-A4857E9416EA}" destId="{0A357572-1F76-49F0-80A8-480C25B5ED56}" srcOrd="0" destOrd="2" presId="urn:microsoft.com/office/officeart/2005/8/layout/vList2"/>
    <dgm:cxn modelId="{C0458998-C186-45B8-84CB-F298426A0024}" srcId="{A341989E-FC04-45E6-9108-A5A4F9ACC26E}" destId="{2682DA70-FE7F-47CC-BB99-A4857E9416EA}" srcOrd="2" destOrd="0" parTransId="{431B65E6-5B9B-4889-A59F-BCBF5429F043}" sibTransId="{83E21828-12FB-468C-9639-E3973A4823B5}"/>
    <dgm:cxn modelId="{C6A049A7-F827-4534-BCF1-7C3A38B94621}" type="presOf" srcId="{7E1AA7B9-68D3-418F-9136-AAB16178C2BC}" destId="{0A357572-1F76-49F0-80A8-480C25B5ED56}" srcOrd="0" destOrd="1" presId="urn:microsoft.com/office/officeart/2005/8/layout/vList2"/>
    <dgm:cxn modelId="{3F3542C5-93AA-483C-A963-4F041D210778}" type="presOf" srcId="{757C9237-3F36-4131-A32A-EA9A3541C51A}" destId="{BE2DD870-B99B-4514-94BC-D6A9D50C189C}" srcOrd="0" destOrd="0" presId="urn:microsoft.com/office/officeart/2005/8/layout/vList2"/>
    <dgm:cxn modelId="{D9E7A9EB-C66C-430C-8AE7-8D28C42086FD}" type="presOf" srcId="{85077ACA-3FBE-46A1-8E16-EA9DBCDB508C}" destId="{0A357572-1F76-49F0-80A8-480C25B5ED56}" srcOrd="0" destOrd="0" presId="urn:microsoft.com/office/officeart/2005/8/layout/vList2"/>
    <dgm:cxn modelId="{FC2A3EEE-0572-48A4-B25E-F7C74FDA9634}" type="presOf" srcId="{A341989E-FC04-45E6-9108-A5A4F9ACC26E}" destId="{EA2A71FE-5FE1-4DD2-81ED-A665042755C5}" srcOrd="0" destOrd="0" presId="urn:microsoft.com/office/officeart/2005/8/layout/vList2"/>
    <dgm:cxn modelId="{FF58DDF6-D4FA-4BE0-B5CA-A1DA126621BE}" srcId="{A341989E-FC04-45E6-9108-A5A4F9ACC26E}" destId="{7E1AA7B9-68D3-418F-9136-AAB16178C2BC}" srcOrd="1" destOrd="0" parTransId="{FC4B5DCC-A8FF-46AA-8C24-B715893F3B00}" sibTransId="{E929254E-10BB-47D2-ACCD-1AC910B3AA8C}"/>
    <dgm:cxn modelId="{22DCC02C-66E3-49EA-A664-1D791CD1ADCD}" type="presParOf" srcId="{BE2DD870-B99B-4514-94BC-D6A9D50C189C}" destId="{EA2A71FE-5FE1-4DD2-81ED-A665042755C5}" srcOrd="0" destOrd="0" presId="urn:microsoft.com/office/officeart/2005/8/layout/vList2"/>
    <dgm:cxn modelId="{F6F5F8AF-2398-4D94-B90C-5B477176CFFA}" type="presParOf" srcId="{BE2DD870-B99B-4514-94BC-D6A9D50C189C}" destId="{0A357572-1F76-49F0-80A8-480C25B5ED56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06078F-486A-42F6-AF63-0FAFEE371C3D}">
      <dsp:nvSpPr>
        <dsp:cNvPr id="0" name=""/>
        <dsp:cNvSpPr/>
      </dsp:nvSpPr>
      <dsp:spPr>
        <a:xfrm>
          <a:off x="179058" y="485"/>
          <a:ext cx="2636944" cy="158216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400" kern="1200" dirty="0"/>
            <a:t>Safety</a:t>
          </a:r>
        </a:p>
      </dsp:txBody>
      <dsp:txXfrm>
        <a:off x="179058" y="485"/>
        <a:ext cx="2636944" cy="1582166"/>
      </dsp:txXfrm>
    </dsp:sp>
    <dsp:sp modelId="{11FB5DF4-F40E-4D33-B12F-1B049BDF1EBE}">
      <dsp:nvSpPr>
        <dsp:cNvPr id="0" name=""/>
        <dsp:cNvSpPr/>
      </dsp:nvSpPr>
      <dsp:spPr>
        <a:xfrm>
          <a:off x="3079698" y="485"/>
          <a:ext cx="2636944" cy="1582166"/>
        </a:xfrm>
        <a:prstGeom prst="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400" kern="1200" dirty="0"/>
            <a:t>Awareness</a:t>
          </a:r>
        </a:p>
      </dsp:txBody>
      <dsp:txXfrm>
        <a:off x="3079698" y="485"/>
        <a:ext cx="2636944" cy="1582166"/>
      </dsp:txXfrm>
    </dsp:sp>
    <dsp:sp modelId="{D7F22CC4-CD3F-4149-9B85-B1FF88E136F5}">
      <dsp:nvSpPr>
        <dsp:cNvPr id="0" name=""/>
        <dsp:cNvSpPr/>
      </dsp:nvSpPr>
      <dsp:spPr>
        <a:xfrm>
          <a:off x="179058" y="1846347"/>
          <a:ext cx="2636944" cy="1582166"/>
        </a:xfrm>
        <a:prstGeom prst="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400" kern="1200" dirty="0"/>
            <a:t>Technology</a:t>
          </a:r>
        </a:p>
      </dsp:txBody>
      <dsp:txXfrm>
        <a:off x="179058" y="1846347"/>
        <a:ext cx="2636944" cy="1582166"/>
      </dsp:txXfrm>
    </dsp:sp>
    <dsp:sp modelId="{1CAD8B6A-1FAD-44B3-A702-8C1B7BD8C7D2}">
      <dsp:nvSpPr>
        <dsp:cNvPr id="0" name=""/>
        <dsp:cNvSpPr/>
      </dsp:nvSpPr>
      <dsp:spPr>
        <a:xfrm>
          <a:off x="3079698" y="1846347"/>
          <a:ext cx="2636944" cy="1582166"/>
        </a:xfrm>
        <a:prstGeom prst="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400" kern="1200" dirty="0"/>
            <a:t>Identification</a:t>
          </a:r>
        </a:p>
      </dsp:txBody>
      <dsp:txXfrm>
        <a:off x="3079698" y="1846347"/>
        <a:ext cx="2636944" cy="15821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2FBAE4-3C74-4E90-B25F-D4E2097F5ABF}">
      <dsp:nvSpPr>
        <dsp:cNvPr id="0" name=""/>
        <dsp:cNvSpPr/>
      </dsp:nvSpPr>
      <dsp:spPr>
        <a:xfrm>
          <a:off x="2552707" y="453990"/>
          <a:ext cx="3022584" cy="3022584"/>
        </a:xfrm>
        <a:prstGeom prst="blockArc">
          <a:avLst>
            <a:gd name="adj1" fmla="val 10800000"/>
            <a:gd name="adj2" fmla="val 16200000"/>
            <a:gd name="adj3" fmla="val 4639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13BA80-50E8-4542-AEC6-37EC706377A6}">
      <dsp:nvSpPr>
        <dsp:cNvPr id="0" name=""/>
        <dsp:cNvSpPr/>
      </dsp:nvSpPr>
      <dsp:spPr>
        <a:xfrm>
          <a:off x="2552707" y="453990"/>
          <a:ext cx="3022584" cy="3022584"/>
        </a:xfrm>
        <a:prstGeom prst="blockArc">
          <a:avLst>
            <a:gd name="adj1" fmla="val 5400000"/>
            <a:gd name="adj2" fmla="val 10800000"/>
            <a:gd name="adj3" fmla="val 4639"/>
          </a:avLst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106404-3BD5-4D95-A82F-E2783F838445}">
      <dsp:nvSpPr>
        <dsp:cNvPr id="0" name=""/>
        <dsp:cNvSpPr/>
      </dsp:nvSpPr>
      <dsp:spPr>
        <a:xfrm>
          <a:off x="2552707" y="453990"/>
          <a:ext cx="3022584" cy="3022584"/>
        </a:xfrm>
        <a:prstGeom prst="blockArc">
          <a:avLst>
            <a:gd name="adj1" fmla="val 0"/>
            <a:gd name="adj2" fmla="val 5400000"/>
            <a:gd name="adj3" fmla="val 4639"/>
          </a:avLst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D75213-E677-4EE0-B536-9F9ABBC60B14}">
      <dsp:nvSpPr>
        <dsp:cNvPr id="0" name=""/>
        <dsp:cNvSpPr/>
      </dsp:nvSpPr>
      <dsp:spPr>
        <a:xfrm>
          <a:off x="2552707" y="453990"/>
          <a:ext cx="3022584" cy="3022584"/>
        </a:xfrm>
        <a:prstGeom prst="blockArc">
          <a:avLst>
            <a:gd name="adj1" fmla="val 16200000"/>
            <a:gd name="adj2" fmla="val 0"/>
            <a:gd name="adj3" fmla="val 463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D67103-7943-4A0A-92D2-E4C28233D381}">
      <dsp:nvSpPr>
        <dsp:cNvPr id="0" name=""/>
        <dsp:cNvSpPr/>
      </dsp:nvSpPr>
      <dsp:spPr>
        <a:xfrm>
          <a:off x="3368476" y="1269759"/>
          <a:ext cx="1391046" cy="13910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Factors causing Accidents</a:t>
          </a:r>
        </a:p>
      </dsp:txBody>
      <dsp:txXfrm>
        <a:off x="3572190" y="1473473"/>
        <a:ext cx="983618" cy="983618"/>
      </dsp:txXfrm>
    </dsp:sp>
    <dsp:sp modelId="{F1941B60-E653-4AA7-ABA9-F30DE7F5A242}">
      <dsp:nvSpPr>
        <dsp:cNvPr id="0" name=""/>
        <dsp:cNvSpPr/>
      </dsp:nvSpPr>
      <dsp:spPr>
        <a:xfrm>
          <a:off x="3577133" y="2178"/>
          <a:ext cx="973732" cy="97373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Environ-mental</a:t>
          </a:r>
        </a:p>
      </dsp:txBody>
      <dsp:txXfrm>
        <a:off x="3719733" y="144778"/>
        <a:ext cx="688532" cy="688532"/>
      </dsp:txXfrm>
    </dsp:sp>
    <dsp:sp modelId="{CD05994A-EF80-42E1-9627-910800539188}">
      <dsp:nvSpPr>
        <dsp:cNvPr id="0" name=""/>
        <dsp:cNvSpPr/>
      </dsp:nvSpPr>
      <dsp:spPr>
        <a:xfrm>
          <a:off x="5053371" y="1478416"/>
          <a:ext cx="973732" cy="973732"/>
        </a:xfrm>
        <a:prstGeom prst="ellips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Road Surface</a:t>
          </a:r>
        </a:p>
      </dsp:txBody>
      <dsp:txXfrm>
        <a:off x="5195971" y="1621016"/>
        <a:ext cx="688532" cy="688532"/>
      </dsp:txXfrm>
    </dsp:sp>
    <dsp:sp modelId="{52BE875A-FAC9-47C9-933A-CB17C6E4130E}">
      <dsp:nvSpPr>
        <dsp:cNvPr id="0" name=""/>
        <dsp:cNvSpPr/>
      </dsp:nvSpPr>
      <dsp:spPr>
        <a:xfrm>
          <a:off x="3577133" y="2954654"/>
          <a:ext cx="973732" cy="973732"/>
        </a:xfrm>
        <a:prstGeom prst="ellips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Lighting</a:t>
          </a:r>
        </a:p>
      </dsp:txBody>
      <dsp:txXfrm>
        <a:off x="3719733" y="3097254"/>
        <a:ext cx="688532" cy="688532"/>
      </dsp:txXfrm>
    </dsp:sp>
    <dsp:sp modelId="{7EF37762-DB17-4441-BF1F-1C7B84637FC0}">
      <dsp:nvSpPr>
        <dsp:cNvPr id="0" name=""/>
        <dsp:cNvSpPr/>
      </dsp:nvSpPr>
      <dsp:spPr>
        <a:xfrm>
          <a:off x="2100895" y="1478416"/>
          <a:ext cx="973732" cy="973732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Traffic Control</a:t>
          </a:r>
        </a:p>
      </dsp:txBody>
      <dsp:txXfrm>
        <a:off x="2243495" y="1621016"/>
        <a:ext cx="688532" cy="6885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A0540B-0D7A-40D0-8E72-5D97FCF83C1D}">
      <dsp:nvSpPr>
        <dsp:cNvPr id="0" name=""/>
        <dsp:cNvSpPr/>
      </dsp:nvSpPr>
      <dsp:spPr>
        <a:xfrm>
          <a:off x="36039" y="474"/>
          <a:ext cx="1661050" cy="8305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/>
            <a:t>Location Attributes</a:t>
          </a:r>
        </a:p>
      </dsp:txBody>
      <dsp:txXfrm>
        <a:off x="60364" y="24799"/>
        <a:ext cx="1612400" cy="781875"/>
      </dsp:txXfrm>
    </dsp:sp>
    <dsp:sp modelId="{6C2CA69C-3A07-4871-B3FF-A880ACF1FA21}">
      <dsp:nvSpPr>
        <dsp:cNvPr id="0" name=""/>
        <dsp:cNvSpPr/>
      </dsp:nvSpPr>
      <dsp:spPr>
        <a:xfrm>
          <a:off x="202144" y="831000"/>
          <a:ext cx="166105" cy="6228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2893"/>
              </a:lnTo>
              <a:lnTo>
                <a:pt x="166105" y="62289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5D86DC-67D4-46A3-8B49-69B805AB8E8D}">
      <dsp:nvSpPr>
        <dsp:cNvPr id="0" name=""/>
        <dsp:cNvSpPr/>
      </dsp:nvSpPr>
      <dsp:spPr>
        <a:xfrm>
          <a:off x="368249" y="1038631"/>
          <a:ext cx="1328840" cy="83052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b="0" i="0" kern="1200" dirty="0"/>
            <a:t>latitude, longitude</a:t>
          </a:r>
          <a:endParaRPr lang="en-CA" sz="1700" kern="1200" dirty="0"/>
        </a:p>
      </dsp:txBody>
      <dsp:txXfrm>
        <a:off x="392574" y="1062956"/>
        <a:ext cx="1280190" cy="781875"/>
      </dsp:txXfrm>
    </dsp:sp>
    <dsp:sp modelId="{F0598D83-8DF3-4367-B03C-3A1307F97C7F}">
      <dsp:nvSpPr>
        <dsp:cNvPr id="0" name=""/>
        <dsp:cNvSpPr/>
      </dsp:nvSpPr>
      <dsp:spPr>
        <a:xfrm>
          <a:off x="202144" y="831000"/>
          <a:ext cx="166105" cy="16610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1050"/>
              </a:lnTo>
              <a:lnTo>
                <a:pt x="166105" y="166105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63E20D-E9B2-4EA7-88E3-C7F3FEB4CB59}">
      <dsp:nvSpPr>
        <dsp:cNvPr id="0" name=""/>
        <dsp:cNvSpPr/>
      </dsp:nvSpPr>
      <dsp:spPr>
        <a:xfrm>
          <a:off x="368249" y="2076787"/>
          <a:ext cx="1328840" cy="83052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b="0" i="0" kern="1200" dirty="0"/>
            <a:t>Location description </a:t>
          </a:r>
          <a:endParaRPr lang="en-CA" sz="1700" kern="1200" dirty="0"/>
        </a:p>
      </dsp:txBody>
      <dsp:txXfrm>
        <a:off x="392574" y="2101112"/>
        <a:ext cx="1280190" cy="781875"/>
      </dsp:txXfrm>
    </dsp:sp>
    <dsp:sp modelId="{08CE33CB-D81D-4338-848C-95CCDF95BAF3}">
      <dsp:nvSpPr>
        <dsp:cNvPr id="0" name=""/>
        <dsp:cNvSpPr/>
      </dsp:nvSpPr>
      <dsp:spPr>
        <a:xfrm>
          <a:off x="2112352" y="474"/>
          <a:ext cx="1661050" cy="8305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/>
            <a:t>Traffic Attributes</a:t>
          </a:r>
        </a:p>
      </dsp:txBody>
      <dsp:txXfrm>
        <a:off x="2136677" y="24799"/>
        <a:ext cx="1612400" cy="781875"/>
      </dsp:txXfrm>
    </dsp:sp>
    <dsp:sp modelId="{36C09519-0451-4D2E-854E-B7C6F0D77E57}">
      <dsp:nvSpPr>
        <dsp:cNvPr id="0" name=""/>
        <dsp:cNvSpPr/>
      </dsp:nvSpPr>
      <dsp:spPr>
        <a:xfrm>
          <a:off x="2278457" y="831000"/>
          <a:ext cx="166105" cy="6228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2893"/>
              </a:lnTo>
              <a:lnTo>
                <a:pt x="166105" y="62289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FA3EF2-3730-44B8-9DBD-39D3E37C7CAC}">
      <dsp:nvSpPr>
        <dsp:cNvPr id="0" name=""/>
        <dsp:cNvSpPr/>
      </dsp:nvSpPr>
      <dsp:spPr>
        <a:xfrm>
          <a:off x="2444562" y="1038631"/>
          <a:ext cx="1328840" cy="83052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b="0" i="0" kern="1200" dirty="0"/>
            <a:t>Traffic Control</a:t>
          </a:r>
          <a:endParaRPr lang="en-CA" sz="1700" kern="1200" dirty="0"/>
        </a:p>
      </dsp:txBody>
      <dsp:txXfrm>
        <a:off x="2468887" y="1062956"/>
        <a:ext cx="1280190" cy="781875"/>
      </dsp:txXfrm>
    </dsp:sp>
    <dsp:sp modelId="{70C5A9A0-5104-434F-A2C3-1A4B4BE90F9E}">
      <dsp:nvSpPr>
        <dsp:cNvPr id="0" name=""/>
        <dsp:cNvSpPr/>
      </dsp:nvSpPr>
      <dsp:spPr>
        <a:xfrm>
          <a:off x="2278457" y="831000"/>
          <a:ext cx="166105" cy="16610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1050"/>
              </a:lnTo>
              <a:lnTo>
                <a:pt x="166105" y="166105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3073F8-26C4-43C9-8CA6-499CD760A833}">
      <dsp:nvSpPr>
        <dsp:cNvPr id="0" name=""/>
        <dsp:cNvSpPr/>
      </dsp:nvSpPr>
      <dsp:spPr>
        <a:xfrm>
          <a:off x="2444562" y="2076787"/>
          <a:ext cx="1328840" cy="83052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b="0" i="0" kern="1200" dirty="0"/>
            <a:t>Red light camera location</a:t>
          </a:r>
          <a:endParaRPr lang="en-CA" sz="1700" kern="1200" dirty="0"/>
        </a:p>
      </dsp:txBody>
      <dsp:txXfrm>
        <a:off x="2468887" y="2101112"/>
        <a:ext cx="1280190" cy="7818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A0540B-0D7A-40D0-8E72-5D97FCF83C1D}">
      <dsp:nvSpPr>
        <dsp:cNvPr id="0" name=""/>
        <dsp:cNvSpPr/>
      </dsp:nvSpPr>
      <dsp:spPr>
        <a:xfrm>
          <a:off x="36039" y="474"/>
          <a:ext cx="1661050" cy="8305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/>
            <a:t>Weather Attribute</a:t>
          </a:r>
        </a:p>
      </dsp:txBody>
      <dsp:txXfrm>
        <a:off x="60364" y="24799"/>
        <a:ext cx="1612400" cy="781875"/>
      </dsp:txXfrm>
    </dsp:sp>
    <dsp:sp modelId="{6C2CA69C-3A07-4871-B3FF-A880ACF1FA21}">
      <dsp:nvSpPr>
        <dsp:cNvPr id="0" name=""/>
        <dsp:cNvSpPr/>
      </dsp:nvSpPr>
      <dsp:spPr>
        <a:xfrm>
          <a:off x="202144" y="831000"/>
          <a:ext cx="166105" cy="6228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2893"/>
              </a:lnTo>
              <a:lnTo>
                <a:pt x="166105" y="62289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5D86DC-67D4-46A3-8B49-69B805AB8E8D}">
      <dsp:nvSpPr>
        <dsp:cNvPr id="0" name=""/>
        <dsp:cNvSpPr/>
      </dsp:nvSpPr>
      <dsp:spPr>
        <a:xfrm>
          <a:off x="368249" y="1038631"/>
          <a:ext cx="1328840" cy="83052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b="0" i="0" kern="1200" dirty="0"/>
            <a:t>Environment</a:t>
          </a:r>
          <a:endParaRPr lang="en-CA" sz="1800" kern="1200" dirty="0"/>
        </a:p>
      </dsp:txBody>
      <dsp:txXfrm>
        <a:off x="392574" y="1062956"/>
        <a:ext cx="1280190" cy="781875"/>
      </dsp:txXfrm>
    </dsp:sp>
    <dsp:sp modelId="{F0598D83-8DF3-4367-B03C-3A1307F97C7F}">
      <dsp:nvSpPr>
        <dsp:cNvPr id="0" name=""/>
        <dsp:cNvSpPr/>
      </dsp:nvSpPr>
      <dsp:spPr>
        <a:xfrm>
          <a:off x="202144" y="831000"/>
          <a:ext cx="166105" cy="16610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1050"/>
              </a:lnTo>
              <a:lnTo>
                <a:pt x="166105" y="166105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63E20D-E9B2-4EA7-88E3-C7F3FEB4CB59}">
      <dsp:nvSpPr>
        <dsp:cNvPr id="0" name=""/>
        <dsp:cNvSpPr/>
      </dsp:nvSpPr>
      <dsp:spPr>
        <a:xfrm>
          <a:off x="368249" y="2076787"/>
          <a:ext cx="1328840" cy="83052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b="0" i="0" kern="1200" dirty="0"/>
            <a:t>Road surface condition</a:t>
          </a:r>
          <a:endParaRPr lang="en-CA" sz="1800" kern="1200" dirty="0"/>
        </a:p>
      </dsp:txBody>
      <dsp:txXfrm>
        <a:off x="392574" y="2101112"/>
        <a:ext cx="1280190" cy="781875"/>
      </dsp:txXfrm>
    </dsp:sp>
    <dsp:sp modelId="{08CE33CB-D81D-4338-848C-95CCDF95BAF3}">
      <dsp:nvSpPr>
        <dsp:cNvPr id="0" name=""/>
        <dsp:cNvSpPr/>
      </dsp:nvSpPr>
      <dsp:spPr>
        <a:xfrm>
          <a:off x="2112352" y="474"/>
          <a:ext cx="1661050" cy="8305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/>
            <a:t>Collision Attributes</a:t>
          </a:r>
        </a:p>
      </dsp:txBody>
      <dsp:txXfrm>
        <a:off x="2136677" y="24799"/>
        <a:ext cx="1612400" cy="781875"/>
      </dsp:txXfrm>
    </dsp:sp>
    <dsp:sp modelId="{36C09519-0451-4D2E-854E-B7C6F0D77E57}">
      <dsp:nvSpPr>
        <dsp:cNvPr id="0" name=""/>
        <dsp:cNvSpPr/>
      </dsp:nvSpPr>
      <dsp:spPr>
        <a:xfrm>
          <a:off x="2278457" y="831000"/>
          <a:ext cx="166105" cy="6228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2893"/>
              </a:lnTo>
              <a:lnTo>
                <a:pt x="166105" y="62289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FA3EF2-3730-44B8-9DBD-39D3E37C7CAC}">
      <dsp:nvSpPr>
        <dsp:cNvPr id="0" name=""/>
        <dsp:cNvSpPr/>
      </dsp:nvSpPr>
      <dsp:spPr>
        <a:xfrm>
          <a:off x="2444562" y="1038631"/>
          <a:ext cx="1328840" cy="83052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b="0" i="0" kern="1200" dirty="0"/>
            <a:t>Classification of collision</a:t>
          </a:r>
          <a:endParaRPr lang="en-CA" sz="1800" kern="1200" dirty="0"/>
        </a:p>
      </dsp:txBody>
      <dsp:txXfrm>
        <a:off x="2468887" y="1062956"/>
        <a:ext cx="1280190" cy="781875"/>
      </dsp:txXfrm>
    </dsp:sp>
    <dsp:sp modelId="{70C5A9A0-5104-434F-A2C3-1A4B4BE90F9E}">
      <dsp:nvSpPr>
        <dsp:cNvPr id="0" name=""/>
        <dsp:cNvSpPr/>
      </dsp:nvSpPr>
      <dsp:spPr>
        <a:xfrm>
          <a:off x="2278457" y="831000"/>
          <a:ext cx="166105" cy="16610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1050"/>
              </a:lnTo>
              <a:lnTo>
                <a:pt x="166105" y="166105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3073F8-26C4-43C9-8CA6-499CD760A833}">
      <dsp:nvSpPr>
        <dsp:cNvPr id="0" name=""/>
        <dsp:cNvSpPr/>
      </dsp:nvSpPr>
      <dsp:spPr>
        <a:xfrm>
          <a:off x="2444562" y="2076787"/>
          <a:ext cx="1328840" cy="83052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b="0" i="0" kern="1200" dirty="0"/>
            <a:t>Collision location</a:t>
          </a:r>
          <a:endParaRPr lang="en-CA" sz="1800" kern="1200" dirty="0"/>
        </a:p>
      </dsp:txBody>
      <dsp:txXfrm>
        <a:off x="2468887" y="2101112"/>
        <a:ext cx="1280190" cy="7818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A0540B-0D7A-40D0-8E72-5D97FCF83C1D}">
      <dsp:nvSpPr>
        <dsp:cNvPr id="0" name=""/>
        <dsp:cNvSpPr/>
      </dsp:nvSpPr>
      <dsp:spPr>
        <a:xfrm>
          <a:off x="36039" y="474"/>
          <a:ext cx="1661050" cy="8305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/>
            <a:t>Other Attributes</a:t>
          </a:r>
        </a:p>
      </dsp:txBody>
      <dsp:txXfrm>
        <a:off x="60364" y="24799"/>
        <a:ext cx="1612400" cy="781875"/>
      </dsp:txXfrm>
    </dsp:sp>
    <dsp:sp modelId="{6C2CA69C-3A07-4871-B3FF-A880ACF1FA21}">
      <dsp:nvSpPr>
        <dsp:cNvPr id="0" name=""/>
        <dsp:cNvSpPr/>
      </dsp:nvSpPr>
      <dsp:spPr>
        <a:xfrm>
          <a:off x="202144" y="831000"/>
          <a:ext cx="166105" cy="6228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2893"/>
              </a:lnTo>
              <a:lnTo>
                <a:pt x="166105" y="62289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5D86DC-67D4-46A3-8B49-69B805AB8E8D}">
      <dsp:nvSpPr>
        <dsp:cNvPr id="0" name=""/>
        <dsp:cNvSpPr/>
      </dsp:nvSpPr>
      <dsp:spPr>
        <a:xfrm>
          <a:off x="368249" y="1038631"/>
          <a:ext cx="1328840" cy="83052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Initial Impact Type</a:t>
          </a:r>
        </a:p>
      </dsp:txBody>
      <dsp:txXfrm>
        <a:off x="392574" y="1062956"/>
        <a:ext cx="1280190" cy="781875"/>
      </dsp:txXfrm>
    </dsp:sp>
    <dsp:sp modelId="{F0598D83-8DF3-4367-B03C-3A1307F97C7F}">
      <dsp:nvSpPr>
        <dsp:cNvPr id="0" name=""/>
        <dsp:cNvSpPr/>
      </dsp:nvSpPr>
      <dsp:spPr>
        <a:xfrm>
          <a:off x="202144" y="831000"/>
          <a:ext cx="166105" cy="16610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1050"/>
              </a:lnTo>
              <a:lnTo>
                <a:pt x="166105" y="166105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63E20D-E9B2-4EA7-88E3-C7F3FEB4CB59}">
      <dsp:nvSpPr>
        <dsp:cNvPr id="0" name=""/>
        <dsp:cNvSpPr/>
      </dsp:nvSpPr>
      <dsp:spPr>
        <a:xfrm>
          <a:off x="368249" y="2076787"/>
          <a:ext cx="1328840" cy="83052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Light</a:t>
          </a:r>
        </a:p>
      </dsp:txBody>
      <dsp:txXfrm>
        <a:off x="392574" y="2101112"/>
        <a:ext cx="1280190" cy="781875"/>
      </dsp:txXfrm>
    </dsp:sp>
    <dsp:sp modelId="{08CE33CB-D81D-4338-848C-95CCDF95BAF3}">
      <dsp:nvSpPr>
        <dsp:cNvPr id="0" name=""/>
        <dsp:cNvSpPr/>
      </dsp:nvSpPr>
      <dsp:spPr>
        <a:xfrm>
          <a:off x="2112352" y="474"/>
          <a:ext cx="1661050" cy="8305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/>
            <a:t>Other Attributes</a:t>
          </a:r>
        </a:p>
      </dsp:txBody>
      <dsp:txXfrm>
        <a:off x="2136677" y="24799"/>
        <a:ext cx="1612400" cy="781875"/>
      </dsp:txXfrm>
    </dsp:sp>
    <dsp:sp modelId="{36C09519-0451-4D2E-854E-B7C6F0D77E57}">
      <dsp:nvSpPr>
        <dsp:cNvPr id="0" name=""/>
        <dsp:cNvSpPr/>
      </dsp:nvSpPr>
      <dsp:spPr>
        <a:xfrm>
          <a:off x="2278457" y="831000"/>
          <a:ext cx="166105" cy="6228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2893"/>
              </a:lnTo>
              <a:lnTo>
                <a:pt x="166105" y="62289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FA3EF2-3730-44B8-9DBD-39D3E37C7CAC}">
      <dsp:nvSpPr>
        <dsp:cNvPr id="0" name=""/>
        <dsp:cNvSpPr/>
      </dsp:nvSpPr>
      <dsp:spPr>
        <a:xfrm>
          <a:off x="2444562" y="1038631"/>
          <a:ext cx="1328840" cy="83052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No. of Pedestrians</a:t>
          </a:r>
        </a:p>
      </dsp:txBody>
      <dsp:txXfrm>
        <a:off x="2468887" y="1062956"/>
        <a:ext cx="1280190" cy="781875"/>
      </dsp:txXfrm>
    </dsp:sp>
    <dsp:sp modelId="{70C5A9A0-5104-434F-A2C3-1A4B4BE90F9E}">
      <dsp:nvSpPr>
        <dsp:cNvPr id="0" name=""/>
        <dsp:cNvSpPr/>
      </dsp:nvSpPr>
      <dsp:spPr>
        <a:xfrm>
          <a:off x="2278457" y="831000"/>
          <a:ext cx="166105" cy="16610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1050"/>
              </a:lnTo>
              <a:lnTo>
                <a:pt x="166105" y="166105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3073F8-26C4-43C9-8CA6-499CD760A833}">
      <dsp:nvSpPr>
        <dsp:cNvPr id="0" name=""/>
        <dsp:cNvSpPr/>
      </dsp:nvSpPr>
      <dsp:spPr>
        <a:xfrm>
          <a:off x="2444562" y="2076787"/>
          <a:ext cx="1328840" cy="83052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Date &amp; Time</a:t>
          </a:r>
        </a:p>
      </dsp:txBody>
      <dsp:txXfrm>
        <a:off x="2468887" y="2101112"/>
        <a:ext cx="1280190" cy="78187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0A9F5F-365F-47C1-BFA9-AAB3CF10418E}">
      <dsp:nvSpPr>
        <dsp:cNvPr id="0" name=""/>
        <dsp:cNvSpPr/>
      </dsp:nvSpPr>
      <dsp:spPr>
        <a:xfrm>
          <a:off x="0" y="249234"/>
          <a:ext cx="2718103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General Statistics </a:t>
          </a:r>
        </a:p>
      </dsp:txBody>
      <dsp:txXfrm>
        <a:off x="17563" y="266797"/>
        <a:ext cx="2682977" cy="324648"/>
      </dsp:txXfrm>
    </dsp:sp>
    <dsp:sp modelId="{B0357C63-6B54-4AD3-832E-C2042DE532B0}">
      <dsp:nvSpPr>
        <dsp:cNvPr id="0" name=""/>
        <dsp:cNvSpPr/>
      </dsp:nvSpPr>
      <dsp:spPr>
        <a:xfrm>
          <a:off x="0" y="652209"/>
          <a:ext cx="2718103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Clustering of Accidents locations</a:t>
          </a:r>
        </a:p>
      </dsp:txBody>
      <dsp:txXfrm>
        <a:off x="17563" y="669772"/>
        <a:ext cx="2682977" cy="324648"/>
      </dsp:txXfrm>
    </dsp:sp>
    <dsp:sp modelId="{AAFCF19C-A7AF-444D-8915-347497CD773A}">
      <dsp:nvSpPr>
        <dsp:cNvPr id="0" name=""/>
        <dsp:cNvSpPr/>
      </dsp:nvSpPr>
      <dsp:spPr>
        <a:xfrm>
          <a:off x="0" y="1060474"/>
          <a:ext cx="2718103" cy="411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300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1200" kern="1200" dirty="0"/>
            <a:t>K-means clustering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1200" kern="1200" dirty="0"/>
            <a:t>Select the best k based on DBI</a:t>
          </a:r>
        </a:p>
      </dsp:txBody>
      <dsp:txXfrm>
        <a:off x="0" y="1060474"/>
        <a:ext cx="2718103" cy="41141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2A71FE-5FE1-4DD2-81ED-A665042755C5}">
      <dsp:nvSpPr>
        <dsp:cNvPr id="0" name=""/>
        <dsp:cNvSpPr/>
      </dsp:nvSpPr>
      <dsp:spPr>
        <a:xfrm>
          <a:off x="0" y="55227"/>
          <a:ext cx="2718103" cy="676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/>
            <a:t>Classification model for accident types</a:t>
          </a:r>
        </a:p>
      </dsp:txBody>
      <dsp:txXfrm>
        <a:off x="33012" y="88239"/>
        <a:ext cx="2652079" cy="610236"/>
      </dsp:txXfrm>
    </dsp:sp>
    <dsp:sp modelId="{0A357572-1F76-49F0-80A8-480C25B5ED56}">
      <dsp:nvSpPr>
        <dsp:cNvPr id="0" name=""/>
        <dsp:cNvSpPr/>
      </dsp:nvSpPr>
      <dsp:spPr>
        <a:xfrm>
          <a:off x="0" y="731487"/>
          <a:ext cx="2718103" cy="1548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300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1300" kern="1200" dirty="0"/>
            <a:t>Decision Tree Classification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1300" kern="1200" dirty="0"/>
            <a:t>Number of pedestrians and Accident type as a target variable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1300" kern="1200" dirty="0"/>
            <a:t>Information Gain Ratio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1300" kern="1200" dirty="0"/>
            <a:t>Predictive model construction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CA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CA" sz="1300" kern="1200" dirty="0"/>
        </a:p>
      </dsp:txBody>
      <dsp:txXfrm>
        <a:off x="0" y="731487"/>
        <a:ext cx="2718103" cy="15483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7FB033-A277-4381-AB29-5B727C59306A}" type="datetimeFigureOut">
              <a:rPr lang="en-US" smtClean="0"/>
              <a:pPr/>
              <a:t>4/12/2019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A5CA24-BC51-4142-9B32-59F2C7D8EA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15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CA24-BC51-4142-9B32-59F2C7D8EA2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540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5CA24-BC51-4142-9B32-59F2C7D8EA2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0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5CA24-BC51-4142-9B32-59F2C7D8EA2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241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5CA24-BC51-4142-9B32-59F2C7D8EA2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465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5CA24-BC51-4142-9B32-59F2C7D8EA2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7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5CA24-BC51-4142-9B32-59F2C7D8EA2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477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CA24-BC51-4142-9B32-59F2C7D8EA2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570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C6035-B260-9141-A294-24AD2AFB2EE6}" type="datetime1">
              <a:rPr lang="en-CA" smtClean="0"/>
              <a:pPr/>
              <a:t>2019-04-12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20A9-9942-48D5-8CAB-BC97EA8B54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29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35D40-CBF5-454F-8120-67616CE6EC2D}" type="datetime1">
              <a:rPr lang="en-CA" smtClean="0"/>
              <a:pPr/>
              <a:t>2019-04-12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20A9-9942-48D5-8CAB-BC97EA8B54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796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9E2B5-1240-ED42-8669-F9C16B683745}" type="datetime1">
              <a:rPr lang="en-CA" smtClean="0"/>
              <a:pPr/>
              <a:t>2019-04-12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20A9-9942-48D5-8CAB-BC97EA8B54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414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9D6B-32FB-0E4D-B438-A330F1D7B178}" type="datetime1">
              <a:rPr lang="en-CA" smtClean="0"/>
              <a:pPr/>
              <a:t>2019-04-12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20A9-9942-48D5-8CAB-BC97EA8B54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603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8C413-EAC1-564D-8CCB-819152929562}" type="datetime1">
              <a:rPr lang="en-CA" smtClean="0"/>
              <a:pPr/>
              <a:t>2019-04-12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20A9-9942-48D5-8CAB-BC97EA8B54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98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E3762-717E-6E49-B807-790F72591825}" type="datetime1">
              <a:rPr lang="en-CA" smtClean="0"/>
              <a:pPr/>
              <a:t>2019-04-12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20A9-9942-48D5-8CAB-BC97EA8B54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31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CD4BC-4D66-7C47-9C74-D12AFF0A3179}" type="datetime1">
              <a:rPr lang="en-CA" smtClean="0"/>
              <a:pPr/>
              <a:t>2019-04-12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20A9-9942-48D5-8CAB-BC97EA8B54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861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79816-2B71-9D4B-9FCE-00759B423CDF}" type="datetime1">
              <a:rPr lang="en-CA" smtClean="0"/>
              <a:pPr/>
              <a:t>2019-04-12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20A9-9942-48D5-8CAB-BC97EA8B54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39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371F8-40A9-5C49-94A4-1A58634C6188}" type="datetime1">
              <a:rPr lang="en-CA" smtClean="0"/>
              <a:pPr/>
              <a:t>2019-04-12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20A9-9942-48D5-8CAB-BC97EA8B54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88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B326F-B105-E149-8C8B-D26F8C71245C}" type="datetime1">
              <a:rPr lang="en-CA" smtClean="0"/>
              <a:pPr/>
              <a:t>2019-04-12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20A9-9942-48D5-8CAB-BC97EA8B54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91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CFD6B-87D2-164D-9ACC-8474671AA50C}" type="datetime1">
              <a:rPr lang="en-CA" smtClean="0"/>
              <a:pPr/>
              <a:t>2019-04-12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20A9-9942-48D5-8CAB-BC97EA8B54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481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95084-0244-A24E-8D6F-CCA431FFD593}" type="datetime1">
              <a:rPr lang="en-CA" smtClean="0"/>
              <a:pPr/>
              <a:t>2019-04-12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F20A9-9942-48D5-8CAB-BC97EA8B54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918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.jpe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8.jpeg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18" Type="http://schemas.microsoft.com/office/2007/relationships/diagramDrawing" Target="../diagrams/drawing5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17" Type="http://schemas.openxmlformats.org/officeDocument/2006/relationships/diagramColors" Target="../diagrams/colors5.xml"/><Relationship Id="rId2" Type="http://schemas.openxmlformats.org/officeDocument/2006/relationships/notesSlide" Target="../notesSlides/notesSlide4.xml"/><Relationship Id="rId16" Type="http://schemas.openxmlformats.org/officeDocument/2006/relationships/diagramQuickStyle" Target="../diagrams/quickStyle5.xml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3.xml"/><Relationship Id="rId15" Type="http://schemas.openxmlformats.org/officeDocument/2006/relationships/diagramLayout" Target="../diagrams/layout5.xml"/><Relationship Id="rId10" Type="http://schemas.openxmlformats.org/officeDocument/2006/relationships/diagramLayout" Target="../diagrams/layout4.xml"/><Relationship Id="rId19" Type="http://schemas.openxmlformats.org/officeDocument/2006/relationships/image" Target="../media/image10.png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Relationship Id="rId14" Type="http://schemas.openxmlformats.org/officeDocument/2006/relationships/diagramData" Target="../diagrams/data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13" Type="http://schemas.openxmlformats.org/officeDocument/2006/relationships/diagramColors" Target="../diagrams/colors7.xml"/><Relationship Id="rId3" Type="http://schemas.openxmlformats.org/officeDocument/2006/relationships/image" Target="../media/image2.jpeg"/><Relationship Id="rId7" Type="http://schemas.openxmlformats.org/officeDocument/2006/relationships/diagramQuickStyle" Target="../diagrams/quickStyle6.xml"/><Relationship Id="rId12" Type="http://schemas.openxmlformats.org/officeDocument/2006/relationships/diagramQuickStyle" Target="../diagrams/quickStyle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6.xml"/><Relationship Id="rId11" Type="http://schemas.openxmlformats.org/officeDocument/2006/relationships/diagramLayout" Target="../diagrams/layout7.xml"/><Relationship Id="rId5" Type="http://schemas.openxmlformats.org/officeDocument/2006/relationships/diagramData" Target="../diagrams/data6.xml"/><Relationship Id="rId10" Type="http://schemas.openxmlformats.org/officeDocument/2006/relationships/diagramData" Target="../diagrams/data7.xml"/><Relationship Id="rId4" Type="http://schemas.openxmlformats.org/officeDocument/2006/relationships/image" Target="../media/image12.jpeg"/><Relationship Id="rId9" Type="http://schemas.microsoft.com/office/2007/relationships/diagramDrawing" Target="../diagrams/drawing6.xml"/><Relationship Id="rId14" Type="http://schemas.microsoft.com/office/2007/relationships/diagramDrawing" Target="../diagrams/drawing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0" y="1693810"/>
            <a:ext cx="12192000" cy="113440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en-CA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2800" dirty="0">
                <a:solidFill>
                  <a:schemeClr val="bg1"/>
                </a:solidFill>
                <a:latin typeface="Times New Roman" panose="02020603050405020304" pitchFamily="18" charset="0"/>
              </a:rPr>
              <a:t> </a:t>
            </a:r>
            <a:r>
              <a:rPr lang="en-CA" sz="36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Analysis of Road Transportation Accidents Using </a:t>
            </a:r>
          </a:p>
          <a:p>
            <a:r>
              <a:rPr lang="en-CA" sz="36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Data Mining Techniques </a:t>
            </a:r>
            <a:endParaRPr lang="en-CA" sz="36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" name="Slide Number Placeholder 2"/>
          <p:cNvSpPr txBox="1">
            <a:spLocks/>
          </p:cNvSpPr>
          <p:nvPr/>
        </p:nvSpPr>
        <p:spPr>
          <a:xfrm flipH="1">
            <a:off x="209848" y="6398958"/>
            <a:ext cx="11156817" cy="35986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vert="horz" lIns="91440" tIns="45720" rIns="91440" bIns="45720" rtlCol="0" anchor="ctr"/>
          <a:lstStyle/>
          <a:p>
            <a:pPr lvl="0">
              <a:defRPr/>
            </a:pPr>
            <a:r>
              <a:rPr lang="en-US" sz="2400" b="1" dirty="0">
                <a:solidFill>
                  <a:schemeClr val="bg1"/>
                </a:solidFill>
              </a:rPr>
              <a:t>Big Data Analytics for Smart City - CIVI 691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9848" y="4464063"/>
            <a:ext cx="5021179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900" b="1" dirty="0">
              <a:solidFill>
                <a:schemeClr val="bg1"/>
              </a:solidFill>
              <a:ea typeface="Times New Roman" charset="0"/>
              <a:cs typeface="Times New Roman" charset="0"/>
            </a:endParaRPr>
          </a:p>
          <a:p>
            <a:r>
              <a:rPr lang="en-US" sz="1900" b="1" dirty="0">
                <a:solidFill>
                  <a:schemeClr val="bg1"/>
                </a:solidFill>
                <a:ea typeface="Times New Roman" charset="0"/>
                <a:cs typeface="Times New Roman" charset="0"/>
              </a:rPr>
              <a:t>Presented by:			   </a:t>
            </a:r>
          </a:p>
          <a:p>
            <a:r>
              <a:rPr lang="en-CA" sz="1900" b="1" dirty="0">
                <a:solidFill>
                  <a:schemeClr val="bg1"/>
                </a:solidFill>
              </a:rPr>
              <a:t>Michael Haleem - 40043639</a:t>
            </a:r>
          </a:p>
          <a:p>
            <a:r>
              <a:rPr lang="en-CA" sz="1900" b="1" dirty="0">
                <a:solidFill>
                  <a:schemeClr val="bg1"/>
                </a:solidFill>
              </a:rPr>
              <a:t>Vivekkumar Chatrola - 40059267</a:t>
            </a:r>
          </a:p>
          <a:p>
            <a:endParaRPr lang="en-BZ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  <a:ea typeface="Times New Roman" charset="0"/>
                <a:cs typeface="Times New Roman" charset="0"/>
              </a:rPr>
              <a:t>April 12</a:t>
            </a:r>
            <a:r>
              <a:rPr lang="en-US" sz="2000" b="1" baseline="30000" dirty="0">
                <a:solidFill>
                  <a:schemeClr val="bg1"/>
                </a:solidFill>
                <a:ea typeface="Times New Roman" charset="0"/>
                <a:cs typeface="Times New Roman" charset="0"/>
              </a:rPr>
              <a:t>th</a:t>
            </a:r>
            <a:r>
              <a:rPr lang="en-US" sz="2000" b="1" dirty="0">
                <a:solidFill>
                  <a:schemeClr val="bg1"/>
                </a:solidFill>
                <a:ea typeface="Times New Roman" charset="0"/>
                <a:cs typeface="Times New Roman" charset="0"/>
              </a:rPr>
              <a:t>,2019</a:t>
            </a:r>
          </a:p>
          <a:p>
            <a:endParaRPr lang="en-CA" sz="2000" b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18CA80-A4B8-4073-A167-C665104B8E2B}"/>
              </a:ext>
            </a:extLst>
          </p:cNvPr>
          <p:cNvSpPr/>
          <p:nvPr/>
        </p:nvSpPr>
        <p:spPr>
          <a:xfrm>
            <a:off x="9183329" y="5541281"/>
            <a:ext cx="32999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BZ" sz="2400" b="1" dirty="0">
                <a:solidFill>
                  <a:schemeClr val="bg1"/>
                </a:solidFill>
              </a:rPr>
              <a:t>Instructor:        </a:t>
            </a:r>
          </a:p>
          <a:p>
            <a:r>
              <a:rPr lang="en-BZ" sz="2400" b="1" dirty="0" err="1">
                <a:solidFill>
                  <a:schemeClr val="bg1"/>
                </a:solidFill>
              </a:rPr>
              <a:t>Dr.</a:t>
            </a:r>
            <a:r>
              <a:rPr lang="en-BZ" sz="2400" b="1" dirty="0">
                <a:solidFill>
                  <a:schemeClr val="bg1"/>
                </a:solidFill>
              </a:rPr>
              <a:t> </a:t>
            </a:r>
            <a:r>
              <a:rPr lang="en-CA" sz="2400" b="1" dirty="0">
                <a:solidFill>
                  <a:schemeClr val="bg1"/>
                </a:solidFill>
              </a:rPr>
              <a:t>Mazdak Nik-Bakht</a:t>
            </a:r>
          </a:p>
        </p:txBody>
      </p:sp>
    </p:spTree>
    <p:extLst>
      <p:ext uri="{BB962C8B-B14F-4D97-AF65-F5344CB8AC3E}">
        <p14:creationId xmlns:p14="http://schemas.microsoft.com/office/powerpoint/2010/main" val="3380893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 flipH="1">
            <a:off x="11469187" y="6398959"/>
            <a:ext cx="522515" cy="359863"/>
          </a:xfrm>
          <a:solidFill>
            <a:schemeClr val="accent2">
              <a:lumMod val="75000"/>
            </a:schemeClr>
          </a:solidFill>
        </p:spPr>
        <p:txBody>
          <a:bodyPr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0" y="548641"/>
            <a:ext cx="12192000" cy="15675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Slide Number Placeholder 2"/>
          <p:cNvSpPr txBox="1">
            <a:spLocks/>
          </p:cNvSpPr>
          <p:nvPr/>
        </p:nvSpPr>
        <p:spPr>
          <a:xfrm flipH="1">
            <a:off x="180108" y="6398959"/>
            <a:ext cx="11156817" cy="35986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vert="horz" lIns="91440" tIns="45720" rIns="91440" bIns="45720" rtlCol="0" anchor="ctr"/>
          <a:lstStyle/>
          <a:p>
            <a:pPr lvl="0">
              <a:defRPr/>
            </a:pPr>
            <a:r>
              <a:rPr lang="en-US" sz="2400" b="1" dirty="0">
                <a:solidFill>
                  <a:schemeClr val="bg1"/>
                </a:solidFill>
              </a:rPr>
              <a:t>Big Data Analytics for Smart City - CIVI 691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C6B5367-8979-49EA-8E1B-42BC816BCC89}"/>
              </a:ext>
            </a:extLst>
          </p:cNvPr>
          <p:cNvSpPr txBox="1">
            <a:spLocks/>
          </p:cNvSpPr>
          <p:nvPr/>
        </p:nvSpPr>
        <p:spPr>
          <a:xfrm>
            <a:off x="334455" y="854134"/>
            <a:ext cx="4828710" cy="50131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sz="3200" b="1" dirty="0">
                <a:latin typeface="Times New Roman" pitchFamily="18" charset="0"/>
                <a:cs typeface="Times New Roman" pitchFamily="18" charset="0"/>
              </a:rPr>
              <a:t>Background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CB0AD9-934F-484E-A9B3-E64E21154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7" y="2155267"/>
            <a:ext cx="5924550" cy="30289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E41C744-090C-491F-B881-04C6DE2F9F4C}"/>
              </a:ext>
            </a:extLst>
          </p:cNvPr>
          <p:cNvSpPr/>
          <p:nvPr/>
        </p:nvSpPr>
        <p:spPr>
          <a:xfrm>
            <a:off x="1598751" y="5357728"/>
            <a:ext cx="250421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800" dirty="0"/>
              <a:t>https://tenor.com/view/car-crash-collision-gif-5894429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5217C8-7883-41F6-B8C8-9F3C282A7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632" y="4538898"/>
            <a:ext cx="5781368" cy="1623552"/>
          </a:xfrm>
          <a:prstGeom prst="rect">
            <a:avLst/>
          </a:prstGeom>
        </p:spPr>
      </p:pic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65AFD70-40BE-4E95-A8AA-90B1484812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632" y="3807259"/>
            <a:ext cx="5781368" cy="75644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49879DD-58B7-4C87-8135-7CA9C915C653}"/>
              </a:ext>
            </a:extLst>
          </p:cNvPr>
          <p:cNvSpPr/>
          <p:nvPr/>
        </p:nvSpPr>
        <p:spPr>
          <a:xfrm>
            <a:off x="6854314" y="6172982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800" dirty="0"/>
              <a:t>https://www.tc.gc.ca/eng/motorvehiclesafety/canadian-motor-vehicle-traffic-collision-statistics-2017.html</a:t>
            </a:r>
          </a:p>
        </p:txBody>
      </p:sp>
      <p:pic>
        <p:nvPicPr>
          <p:cNvPr id="19" name="Picture 18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859A7054-4BC7-4D0C-97EB-4EBDA17393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632" y="785149"/>
            <a:ext cx="5691998" cy="278560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1FFDBFB-31EA-4958-9BC3-D7FD1054F036}"/>
              </a:ext>
            </a:extLst>
          </p:cNvPr>
          <p:cNvSpPr/>
          <p:nvPr/>
        </p:nvSpPr>
        <p:spPr>
          <a:xfrm>
            <a:off x="7678994" y="3586549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800" dirty="0"/>
              <a:t>http://gamapserver.who.int/mapLibrary/app/searchResults.aspx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F157A7-869E-4DE1-85AD-3787AB86AB01}"/>
              </a:ext>
            </a:extLst>
          </p:cNvPr>
          <p:cNvSpPr txBox="1"/>
          <p:nvPr/>
        </p:nvSpPr>
        <p:spPr>
          <a:xfrm>
            <a:off x="4985722" y="1182948"/>
            <a:ext cx="2962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Globally</a:t>
            </a:r>
            <a:endParaRPr lang="en-CA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1176EF-095D-4346-860B-C8E93F18508C}"/>
              </a:ext>
            </a:extLst>
          </p:cNvPr>
          <p:cNvSpPr txBox="1"/>
          <p:nvPr/>
        </p:nvSpPr>
        <p:spPr>
          <a:xfrm>
            <a:off x="5163165" y="5362230"/>
            <a:ext cx="2962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Canada</a:t>
            </a:r>
          </a:p>
        </p:txBody>
      </p:sp>
    </p:spTree>
    <p:extLst>
      <p:ext uri="{BB962C8B-B14F-4D97-AF65-F5344CB8AC3E}">
        <p14:creationId xmlns:p14="http://schemas.microsoft.com/office/powerpoint/2010/main" val="1286582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 flipH="1">
            <a:off x="11469187" y="6398959"/>
            <a:ext cx="522515" cy="359863"/>
          </a:xfrm>
          <a:solidFill>
            <a:schemeClr val="accent2">
              <a:lumMod val="75000"/>
            </a:schemeClr>
          </a:solidFill>
        </p:spPr>
        <p:txBody>
          <a:bodyPr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1" name="Rectangle 30"/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0" y="548641"/>
            <a:ext cx="12192000" cy="15675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Slide Number Placeholder 2"/>
          <p:cNvSpPr txBox="1">
            <a:spLocks/>
          </p:cNvSpPr>
          <p:nvPr/>
        </p:nvSpPr>
        <p:spPr>
          <a:xfrm flipH="1">
            <a:off x="180108" y="6398959"/>
            <a:ext cx="11156817" cy="35986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vert="horz" lIns="91440" tIns="45720" rIns="91440" bIns="45720" rtlCol="0" anchor="ctr"/>
          <a:lstStyle/>
          <a:p>
            <a:pPr lvl="0">
              <a:defRPr/>
            </a:pPr>
            <a:r>
              <a:rPr lang="en-US" sz="2400" b="1" dirty="0">
                <a:solidFill>
                  <a:schemeClr val="bg1"/>
                </a:solidFill>
              </a:rPr>
              <a:t>Big Data Analytics for Smart City - CIVI 691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0ED756B-6B90-4D4A-85D9-F06F9901C6EB}"/>
              </a:ext>
            </a:extLst>
          </p:cNvPr>
          <p:cNvSpPr txBox="1">
            <a:spLocks/>
          </p:cNvSpPr>
          <p:nvPr/>
        </p:nvSpPr>
        <p:spPr>
          <a:xfrm>
            <a:off x="314790" y="802577"/>
            <a:ext cx="11592514" cy="61965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sz="3200" b="1" dirty="0">
                <a:latin typeface="Times New Roman" pitchFamily="18" charset="0"/>
                <a:cs typeface="Times New Roman" pitchFamily="18" charset="0"/>
              </a:rPr>
              <a:t>Motivation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22DC300-44C7-4705-AC9D-564B2BEADB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8929340"/>
              </p:ext>
            </p:extLst>
          </p:nvPr>
        </p:nvGraphicFramePr>
        <p:xfrm>
          <a:off x="6096000" y="1781379"/>
          <a:ext cx="5895702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Picture 10" descr="A picture containing indoor, tree&#10;&#10;Description automatically generated">
            <a:extLst>
              <a:ext uri="{FF2B5EF4-FFF2-40B4-BE49-F238E27FC236}">
                <a16:creationId xmlns:a16="http://schemas.microsoft.com/office/drawing/2014/main" id="{CA8F42C9-CEA7-4B61-898A-6DAD59FC4F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5" y="1781379"/>
            <a:ext cx="5860465" cy="3429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85C73BD-793A-4336-910D-6C010070056E}"/>
              </a:ext>
            </a:extLst>
          </p:cNvPr>
          <p:cNvSpPr/>
          <p:nvPr/>
        </p:nvSpPr>
        <p:spPr>
          <a:xfrm>
            <a:off x="1620998" y="5294085"/>
            <a:ext cx="27847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" dirty="0"/>
              <a:t>https://britishleylandautocenter.com/smart-traffic-lights.html</a:t>
            </a:r>
          </a:p>
        </p:txBody>
      </p:sp>
    </p:spTree>
    <p:extLst>
      <p:ext uri="{BB962C8B-B14F-4D97-AF65-F5344CB8AC3E}">
        <p14:creationId xmlns:p14="http://schemas.microsoft.com/office/powerpoint/2010/main" val="3744964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314790" y="802577"/>
            <a:ext cx="11592514" cy="61965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sz="3200" b="1" dirty="0">
                <a:latin typeface="Times New Roman" pitchFamily="18" charset="0"/>
                <a:cs typeface="Times New Roman" pitchFamily="18" charset="0"/>
              </a:rPr>
              <a:t>Problem Statement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 flipH="1">
            <a:off x="11469187" y="6398959"/>
            <a:ext cx="522515" cy="359863"/>
          </a:xfrm>
          <a:solidFill>
            <a:schemeClr val="accent2">
              <a:lumMod val="75000"/>
            </a:schemeClr>
          </a:solidFill>
        </p:spPr>
        <p:txBody>
          <a:bodyPr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1" name="Rectangle 30"/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0" y="548641"/>
            <a:ext cx="12192000" cy="15675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Slide Number Placeholder 2"/>
          <p:cNvSpPr txBox="1">
            <a:spLocks/>
          </p:cNvSpPr>
          <p:nvPr/>
        </p:nvSpPr>
        <p:spPr>
          <a:xfrm flipH="1">
            <a:off x="180108" y="6398959"/>
            <a:ext cx="11156817" cy="35986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vert="horz" lIns="91440" tIns="45720" rIns="91440" bIns="45720" rtlCol="0" anchor="ctr"/>
          <a:lstStyle/>
          <a:p>
            <a:pPr lvl="0">
              <a:defRPr/>
            </a:pPr>
            <a:r>
              <a:rPr lang="en-US" sz="2400" b="1" dirty="0">
                <a:solidFill>
                  <a:schemeClr val="bg1"/>
                </a:solidFill>
              </a:rPr>
              <a:t>Big Data Analytics for Smart City - CIVI 691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6B3704B-C2A8-401F-B9FB-2973A8D24C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378175"/>
              </p:ext>
            </p:extLst>
          </p:nvPr>
        </p:nvGraphicFramePr>
        <p:xfrm>
          <a:off x="4310159" y="2475575"/>
          <a:ext cx="3644138" cy="27127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0000" endA="300" endPos="38500" dist="50800" dir="5400000" sy="-100000" algn="bl" rotWithShape="0"/>
                </a:effectLst>
                <a:tableStyleId>{69CF1AB2-1976-4502-BF36-3FF5EA218861}</a:tableStyleId>
              </a:tblPr>
              <a:tblGrid>
                <a:gridCol w="1822069">
                  <a:extLst>
                    <a:ext uri="{9D8B030D-6E8A-4147-A177-3AD203B41FA5}">
                      <a16:colId xmlns:a16="http://schemas.microsoft.com/office/drawing/2014/main" val="4210648843"/>
                    </a:ext>
                  </a:extLst>
                </a:gridCol>
                <a:gridCol w="1822069">
                  <a:extLst>
                    <a:ext uri="{9D8B030D-6E8A-4147-A177-3AD203B41FA5}">
                      <a16:colId xmlns:a16="http://schemas.microsoft.com/office/drawing/2014/main" val="34753360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800" kern="1200" dirty="0">
                          <a:effectLst/>
                        </a:rPr>
                        <a:t>Year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dirty="0">
                          <a:effectLst/>
                        </a:rPr>
                        <a:t>Collisions</a:t>
                      </a:r>
                      <a:endParaRPr lang="en-CA" b="1" dirty="0"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06680" marR="106680" marT="106680" marB="106680" anchor="ctr"/>
                </a:tc>
                <a:extLst>
                  <a:ext uri="{0D108BD9-81ED-4DB2-BD59-A6C34878D82A}">
                    <a16:rowId xmlns:a16="http://schemas.microsoft.com/office/drawing/2014/main" val="107647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kern="1200" dirty="0">
                          <a:effectLst/>
                        </a:rPr>
                        <a:t>15,155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56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14,843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70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15,079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781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14,025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698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14,394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237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73,496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64690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52D438A3-E998-449F-A40A-2DC95789CD47}"/>
              </a:ext>
            </a:extLst>
          </p:cNvPr>
          <p:cNvSpPr txBox="1"/>
          <p:nvPr/>
        </p:nvSpPr>
        <p:spPr>
          <a:xfrm>
            <a:off x="4310159" y="1617306"/>
            <a:ext cx="3644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Reportable Collisions in the city of Ottawa (2013-2017)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1D12B3-BB99-4E22-96EA-F29B32827A52}"/>
              </a:ext>
            </a:extLst>
          </p:cNvPr>
          <p:cNvSpPr/>
          <p:nvPr/>
        </p:nvSpPr>
        <p:spPr>
          <a:xfrm>
            <a:off x="4310159" y="5356086"/>
            <a:ext cx="36441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CA" sz="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CA" sz="800" dirty="0">
                <a:solidFill>
                  <a:prstClr val="black"/>
                </a:solidFill>
              </a:rPr>
              <a:t>https://ottawa.ca/en/residents/transportation-and-parking/road-safety/annual-safety-reports#2017-ottawa-road-safety-report)</a:t>
            </a:r>
            <a:endParaRPr lang="en-CA" sz="1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641914-3F16-4FEE-816B-72269A5DE042}"/>
              </a:ext>
            </a:extLst>
          </p:cNvPr>
          <p:cNvSpPr/>
          <p:nvPr/>
        </p:nvSpPr>
        <p:spPr>
          <a:xfrm>
            <a:off x="691707" y="5865335"/>
            <a:ext cx="35153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800" dirty="0"/>
              <a:t>https://www.wayfair.ca/decor-pillows/pdx/ourpostercom-ottawa-city-map-graphic-art-print-poster-in-amuse-orps1417.html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6A0AB6E8-5513-4F62-9385-548D21265D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83" y="1617306"/>
            <a:ext cx="3515350" cy="41045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E1004EB-3EA5-428D-B5B5-46DBA31CEB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7646563"/>
              </p:ext>
            </p:extLst>
          </p:nvPr>
        </p:nvGraphicFramePr>
        <p:xfrm>
          <a:off x="6023897" y="1667864"/>
          <a:ext cx="8128000" cy="39305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405293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 flipH="1">
            <a:off x="11469187" y="6398959"/>
            <a:ext cx="522515" cy="359863"/>
          </a:xfrm>
          <a:solidFill>
            <a:schemeClr val="accent2">
              <a:lumMod val="75000"/>
            </a:schemeClr>
          </a:solidFill>
        </p:spPr>
        <p:txBody>
          <a:bodyPr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Rectangle 30"/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0" y="548641"/>
            <a:ext cx="12192000" cy="15675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Slide Number Placeholder 2"/>
          <p:cNvSpPr txBox="1">
            <a:spLocks/>
          </p:cNvSpPr>
          <p:nvPr/>
        </p:nvSpPr>
        <p:spPr>
          <a:xfrm flipH="1">
            <a:off x="180108" y="6398959"/>
            <a:ext cx="11156817" cy="35986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vert="horz" lIns="91440" tIns="45720" rIns="91440" bIns="45720" rtlCol="0" anchor="ctr"/>
          <a:lstStyle/>
          <a:p>
            <a:pPr lvl="0">
              <a:defRPr/>
            </a:pPr>
            <a:r>
              <a:rPr lang="en-US" sz="2400" b="1" dirty="0">
                <a:solidFill>
                  <a:schemeClr val="bg1"/>
                </a:solidFill>
              </a:rPr>
              <a:t>Big Data Analytics for Smart City - CIVI 691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784662" y="2985395"/>
            <a:ext cx="7749738" cy="61965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D698052-6BA6-4F90-8082-FFCDC6BF9EA9}"/>
              </a:ext>
            </a:extLst>
          </p:cNvPr>
          <p:cNvSpPr txBox="1">
            <a:spLocks/>
          </p:cNvSpPr>
          <p:nvPr/>
        </p:nvSpPr>
        <p:spPr>
          <a:xfrm>
            <a:off x="1707039" y="759152"/>
            <a:ext cx="11592514" cy="61965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sz="3200" b="1" dirty="0">
                <a:latin typeface="Times New Roman" pitchFamily="18" charset="0"/>
                <a:cs typeface="Times New Roman" pitchFamily="18" charset="0"/>
              </a:rPr>
              <a:t>Scope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31EE49-3BCA-4F24-B2C4-96C8E33F9B15}"/>
              </a:ext>
            </a:extLst>
          </p:cNvPr>
          <p:cNvSpPr/>
          <p:nvPr/>
        </p:nvSpPr>
        <p:spPr>
          <a:xfrm>
            <a:off x="8733247" y="833400"/>
            <a:ext cx="20313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b="1" dirty="0">
                <a:latin typeface="Times New Roman" pitchFamily="18" charset="0"/>
                <a:cs typeface="Times New Roman" pitchFamily="18" charset="0"/>
              </a:rPr>
              <a:t>Objectives</a:t>
            </a:r>
            <a:endParaRPr lang="en-CA" sz="320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B0CEB7D-704F-4590-ACA8-2D7FC4DC0278}"/>
              </a:ext>
            </a:extLst>
          </p:cNvPr>
          <p:cNvSpPr txBox="1">
            <a:spLocks/>
          </p:cNvSpPr>
          <p:nvPr/>
        </p:nvSpPr>
        <p:spPr>
          <a:xfrm>
            <a:off x="471388" y="1589323"/>
            <a:ext cx="37338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Ottawa's Open Data Portal</a:t>
            </a:r>
          </a:p>
          <a:p>
            <a:r>
              <a:rPr lang="en-CA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Transportation collision data from 2013-17</a:t>
            </a:r>
          </a:p>
          <a:p>
            <a:r>
              <a:rPr lang="en-CA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and Road Surface Data</a:t>
            </a:r>
          </a:p>
          <a:p>
            <a:r>
              <a:rPr lang="en-CA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Human behaviour data involved</a:t>
            </a: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C9E63B3-544A-485C-BBD3-CE005D9F766A}"/>
              </a:ext>
            </a:extLst>
          </p:cNvPr>
          <p:cNvSpPr txBox="1">
            <a:spLocks/>
          </p:cNvSpPr>
          <p:nvPr/>
        </p:nvSpPr>
        <p:spPr>
          <a:xfrm>
            <a:off x="7767376" y="1589323"/>
            <a:ext cx="396306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CA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Finding conditions which lead to different types of collisions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Finding correlation between red-light camera locations and collisions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Finding causes of accidents at most frequent locations</a:t>
            </a:r>
          </a:p>
          <a:p>
            <a:pPr marL="514350" indent="-514350">
              <a:buFont typeface="+mj-lt"/>
              <a:buAutoNum type="arabicPeriod"/>
            </a:pP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9B2C8D1-7B17-4F00-BA8F-2C86F7B6C92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971" y="2071157"/>
            <a:ext cx="4240405" cy="28562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45CA420-4FFE-4F20-A8CF-E6142C1E920A}"/>
              </a:ext>
            </a:extLst>
          </p:cNvPr>
          <p:cNvSpPr/>
          <p:nvPr/>
        </p:nvSpPr>
        <p:spPr>
          <a:xfrm>
            <a:off x="4279651" y="4893404"/>
            <a:ext cx="273504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" dirty="0"/>
              <a:t>http://www.sclance.com/images/objective/view-page-1.htm</a:t>
            </a:r>
          </a:p>
        </p:txBody>
      </p:sp>
    </p:spTree>
    <p:extLst>
      <p:ext uri="{BB962C8B-B14F-4D97-AF65-F5344CB8AC3E}">
        <p14:creationId xmlns:p14="http://schemas.microsoft.com/office/powerpoint/2010/main" val="1345030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314790" y="802577"/>
            <a:ext cx="11592514" cy="61965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sz="3200" b="1" dirty="0">
                <a:latin typeface="Times New Roman" pitchFamily="18" charset="0"/>
                <a:cs typeface="Times New Roman" pitchFamily="18" charset="0"/>
              </a:rPr>
              <a:t>Dataset Introduction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 flipH="1">
            <a:off x="11469187" y="6398959"/>
            <a:ext cx="522515" cy="359863"/>
          </a:xfrm>
          <a:solidFill>
            <a:schemeClr val="accent2">
              <a:lumMod val="75000"/>
            </a:schemeClr>
          </a:solidFill>
        </p:spPr>
        <p:txBody>
          <a:bodyPr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1" name="Rectangle 30"/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0" y="548641"/>
            <a:ext cx="12192000" cy="15675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Slide Number Placeholder 2"/>
          <p:cNvSpPr txBox="1">
            <a:spLocks/>
          </p:cNvSpPr>
          <p:nvPr/>
        </p:nvSpPr>
        <p:spPr>
          <a:xfrm flipH="1">
            <a:off x="180108" y="6398959"/>
            <a:ext cx="11156817" cy="35986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vert="horz" lIns="91440" tIns="45720" rIns="91440" bIns="45720" rtlCol="0" anchor="ctr"/>
          <a:lstStyle/>
          <a:p>
            <a:pPr lvl="0">
              <a:defRPr/>
            </a:pPr>
            <a:r>
              <a:rPr lang="en-US" sz="2400" b="1" dirty="0">
                <a:solidFill>
                  <a:schemeClr val="bg1"/>
                </a:solidFill>
              </a:rPr>
              <a:t>Big Data Analytics for Smart City - CIVI 691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D709A53-8EBD-4B23-9CC2-E86ACDBF7C4C}"/>
              </a:ext>
            </a:extLst>
          </p:cNvPr>
          <p:cNvGrpSpPr/>
          <p:nvPr/>
        </p:nvGrpSpPr>
        <p:grpSpPr>
          <a:xfrm>
            <a:off x="180108" y="3401571"/>
            <a:ext cx="11811594" cy="2907788"/>
            <a:chOff x="180108" y="3401571"/>
            <a:chExt cx="11811594" cy="2907788"/>
          </a:xfrm>
        </p:grpSpPr>
        <p:graphicFrame>
          <p:nvGraphicFramePr>
            <p:cNvPr id="7" name="Diagram 6">
              <a:extLst>
                <a:ext uri="{FF2B5EF4-FFF2-40B4-BE49-F238E27FC236}">
                  <a16:creationId xmlns:a16="http://schemas.microsoft.com/office/drawing/2014/main" id="{8387E24E-2C43-4BC0-A136-FFDEFA8433B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3851224"/>
                </p:ext>
              </p:extLst>
            </p:nvPr>
          </p:nvGraphicFramePr>
          <p:xfrm>
            <a:off x="180108" y="3401571"/>
            <a:ext cx="3809442" cy="290778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graphicFrame>
          <p:nvGraphicFramePr>
            <p:cNvPr id="15" name="Diagram 14">
              <a:extLst>
                <a:ext uri="{FF2B5EF4-FFF2-40B4-BE49-F238E27FC236}">
                  <a16:creationId xmlns:a16="http://schemas.microsoft.com/office/drawing/2014/main" id="{46BBAC8B-10E2-465F-83A7-12200F0CDC6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35673439"/>
                </p:ext>
              </p:extLst>
            </p:nvPr>
          </p:nvGraphicFramePr>
          <p:xfrm>
            <a:off x="4191279" y="3401571"/>
            <a:ext cx="3809442" cy="290778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9" r:lo="rId10" r:qs="rId11" r:cs="rId12"/>
            </a:graphicData>
          </a:graphic>
        </p:graphicFrame>
        <p:graphicFrame>
          <p:nvGraphicFramePr>
            <p:cNvPr id="16" name="Diagram 15">
              <a:extLst>
                <a:ext uri="{FF2B5EF4-FFF2-40B4-BE49-F238E27FC236}">
                  <a16:creationId xmlns:a16="http://schemas.microsoft.com/office/drawing/2014/main" id="{43CEF299-D838-4CD0-B045-0D6AC4AE974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575192827"/>
                </p:ext>
              </p:extLst>
            </p:nvPr>
          </p:nvGraphicFramePr>
          <p:xfrm>
            <a:off x="8182260" y="3401571"/>
            <a:ext cx="3809442" cy="290778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4" r:lo="rId15" r:qs="rId16" r:cs="rId17"/>
            </a:graphicData>
          </a:graphic>
        </p:graphicFrame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17976CD-521E-43E3-B86B-C0F36FA22DCD}"/>
              </a:ext>
            </a:extLst>
          </p:cNvPr>
          <p:cNvGrpSpPr/>
          <p:nvPr/>
        </p:nvGrpSpPr>
        <p:grpSpPr>
          <a:xfrm>
            <a:off x="636375" y="1109526"/>
            <a:ext cx="10919250" cy="4572591"/>
            <a:chOff x="636375" y="1109526"/>
            <a:chExt cx="10919250" cy="457259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CB71876-8182-4A72-B31A-815749B31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288675" y="2149951"/>
              <a:ext cx="2266950" cy="742950"/>
            </a:xfrm>
            <a:prstGeom prst="rect">
              <a:avLst/>
            </a:prstGeom>
          </p:spPr>
        </p:pic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83A2DA3E-51FD-40D4-8E59-FFD0B1268C24}"/>
                </a:ext>
              </a:extLst>
            </p:cNvPr>
            <p:cNvSpPr txBox="1">
              <a:spLocks/>
            </p:cNvSpPr>
            <p:nvPr/>
          </p:nvSpPr>
          <p:spPr>
            <a:xfrm>
              <a:off x="636375" y="1330779"/>
              <a:ext cx="8381210" cy="435133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Ottawa's Open Data Catalogue</a:t>
              </a:r>
            </a:p>
            <a:p>
              <a:r>
                <a:rPr lang="en-CA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From 2013 to 2017</a:t>
              </a:r>
            </a:p>
            <a:p>
              <a:r>
                <a:rPr lang="en-CA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73,505 Datapoints &amp; 16 Attributes</a:t>
              </a:r>
            </a:p>
            <a:p>
              <a:r>
                <a:rPr lang="en-CA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Mostly polynomial attributes </a:t>
              </a:r>
            </a:p>
            <a:p>
              <a:endParaRPr lang="en-CA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CA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BE16859-0740-4138-AFE5-2557B283E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288675" y="1109526"/>
              <a:ext cx="2124075" cy="876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556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 flipH="1">
            <a:off x="11469187" y="6398959"/>
            <a:ext cx="522515" cy="359863"/>
          </a:xfrm>
          <a:solidFill>
            <a:schemeClr val="accent2">
              <a:lumMod val="75000"/>
            </a:schemeClr>
          </a:solidFill>
        </p:spPr>
        <p:txBody>
          <a:bodyPr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1" name="Rectangle 30"/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0" y="548641"/>
            <a:ext cx="12192000" cy="15675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Slide Number Placeholder 2"/>
          <p:cNvSpPr txBox="1">
            <a:spLocks/>
          </p:cNvSpPr>
          <p:nvPr/>
        </p:nvSpPr>
        <p:spPr>
          <a:xfrm flipH="1">
            <a:off x="180108" y="6398959"/>
            <a:ext cx="11156817" cy="35986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vert="horz" lIns="91440" tIns="45720" rIns="91440" bIns="45720" rtlCol="0" anchor="ctr"/>
          <a:lstStyle/>
          <a:p>
            <a:pPr lvl="0">
              <a:defRPr/>
            </a:pPr>
            <a:r>
              <a:rPr lang="en-US" sz="2400" b="1" dirty="0">
                <a:solidFill>
                  <a:schemeClr val="bg1"/>
                </a:solidFill>
              </a:rPr>
              <a:t>Big Data Analytics for Smart City - CIVI 691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784662" y="2985395"/>
            <a:ext cx="7749738" cy="61965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2B169F4-4647-4F47-88E6-49703DE78F26}"/>
              </a:ext>
            </a:extLst>
          </p:cNvPr>
          <p:cNvSpPr txBox="1">
            <a:spLocks/>
          </p:cNvSpPr>
          <p:nvPr/>
        </p:nvSpPr>
        <p:spPr>
          <a:xfrm>
            <a:off x="314790" y="802577"/>
            <a:ext cx="11592514" cy="61965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sz="3200" b="1" dirty="0">
                <a:latin typeface="Times New Roman" pitchFamily="18" charset="0"/>
                <a:cs typeface="Times New Roman" pitchFamily="18" charset="0"/>
              </a:rPr>
              <a:t>Methodology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A0CE424C-7631-4999-A57E-57E56A8DDC2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8" y="1604009"/>
            <a:ext cx="4384013" cy="42330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F6A08E-D06C-48DE-8D54-63D93CA66FDC}"/>
              </a:ext>
            </a:extLst>
          </p:cNvPr>
          <p:cNvSpPr/>
          <p:nvPr/>
        </p:nvSpPr>
        <p:spPr>
          <a:xfrm>
            <a:off x="724930" y="6154944"/>
            <a:ext cx="329436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800" dirty="0"/>
              <a:t>https://www.kdnuggets.com/2017/01/four-problems-crisp-dm-fix.html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6ED289D-B883-4720-86BB-11E851CDAEDB}"/>
              </a:ext>
            </a:extLst>
          </p:cNvPr>
          <p:cNvSpPr txBox="1"/>
          <p:nvPr/>
        </p:nvSpPr>
        <p:spPr>
          <a:xfrm>
            <a:off x="550045" y="5827081"/>
            <a:ext cx="3644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CRISP-DM Approach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57897D55-C487-4619-B936-4FF84945908B}"/>
              </a:ext>
            </a:extLst>
          </p:cNvPr>
          <p:cNvGrpSpPr/>
          <p:nvPr/>
        </p:nvGrpSpPr>
        <p:grpSpPr>
          <a:xfrm>
            <a:off x="10285422" y="1267267"/>
            <a:ext cx="1676035" cy="3738880"/>
            <a:chOff x="6451964" y="1646969"/>
            <a:chExt cx="1676035" cy="3738880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91D322B-9802-4BB9-A35A-8C72180093FC}"/>
                </a:ext>
              </a:extLst>
            </p:cNvPr>
            <p:cNvSpPr/>
            <p:nvPr/>
          </p:nvSpPr>
          <p:spPr>
            <a:xfrm>
              <a:off x="6502399" y="1646969"/>
              <a:ext cx="1625600" cy="373888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C8D6410E-E48A-4B48-BD61-3068C86CE3E8}"/>
                </a:ext>
              </a:extLst>
            </p:cNvPr>
            <p:cNvSpPr txBox="1"/>
            <p:nvPr/>
          </p:nvSpPr>
          <p:spPr>
            <a:xfrm>
              <a:off x="6451964" y="2186396"/>
              <a:ext cx="1676035" cy="20167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40242" tIns="0" rIns="0" bIns="0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A" sz="2000" b="1" kern="1200" dirty="0">
                  <a:solidFill>
                    <a:srgbClr val="002060"/>
                  </a:solidFill>
                </a:rPr>
                <a:t>Cleaned Dataset</a:t>
              </a:r>
            </a:p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A" sz="2000" kern="1200" dirty="0">
                  <a:solidFill>
                    <a:srgbClr val="002060"/>
                  </a:solidFill>
                </a:rPr>
                <a:t>73,493 Examples  </a:t>
              </a:r>
            </a:p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A" sz="2000" kern="1200" dirty="0">
                  <a:solidFill>
                    <a:srgbClr val="002060"/>
                  </a:solidFill>
                </a:rPr>
                <a:t>17Attributes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A32FCD1-173D-4ECD-BA75-3FCCD8294C10}"/>
              </a:ext>
            </a:extLst>
          </p:cNvPr>
          <p:cNvGrpSpPr/>
          <p:nvPr/>
        </p:nvGrpSpPr>
        <p:grpSpPr>
          <a:xfrm>
            <a:off x="3760401" y="1389020"/>
            <a:ext cx="8146903" cy="4947613"/>
            <a:chOff x="3760401" y="1389020"/>
            <a:chExt cx="8146903" cy="494761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AF9018-730C-45A1-AFC0-DC246D5F7795}"/>
                </a:ext>
              </a:extLst>
            </p:cNvPr>
            <p:cNvSpPr/>
            <p:nvPr/>
          </p:nvSpPr>
          <p:spPr>
            <a:xfrm>
              <a:off x="9670246" y="5998079"/>
              <a:ext cx="215326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sz="800" dirty="0"/>
                <a:t>https://www.invensis.net/blog/data-processing/5-advantages-of-data-cleansing/</a:t>
              </a:r>
            </a:p>
          </p:txBody>
        </p:sp>
        <p:grpSp>
          <p:nvGrpSpPr>
            <p:cNvPr id="23568" name="Group 23567">
              <a:extLst>
                <a:ext uri="{FF2B5EF4-FFF2-40B4-BE49-F238E27FC236}">
                  <a16:creationId xmlns:a16="http://schemas.microsoft.com/office/drawing/2014/main" id="{8BB3C33B-72D8-4789-BC88-E46BA5089468}"/>
                </a:ext>
              </a:extLst>
            </p:cNvPr>
            <p:cNvGrpSpPr/>
            <p:nvPr/>
          </p:nvGrpSpPr>
          <p:grpSpPr>
            <a:xfrm>
              <a:off x="3760401" y="1389020"/>
              <a:ext cx="8146903" cy="4718500"/>
              <a:chOff x="3760401" y="1389020"/>
              <a:chExt cx="8146903" cy="4718500"/>
            </a:xfrm>
          </p:grpSpPr>
          <p:pic>
            <p:nvPicPr>
              <p:cNvPr id="1026" name="Picture 2" descr="Image result for data cleaning">
                <a:extLst>
                  <a:ext uri="{FF2B5EF4-FFF2-40B4-BE49-F238E27FC236}">
                    <a16:creationId xmlns:a16="http://schemas.microsoft.com/office/drawing/2014/main" id="{010D2B0C-0E83-4C07-933C-54BEB79B2D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86452" y="3918555"/>
                <a:ext cx="2320852" cy="21751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3567" name="Group 23566">
                <a:extLst>
                  <a:ext uri="{FF2B5EF4-FFF2-40B4-BE49-F238E27FC236}">
                    <a16:creationId xmlns:a16="http://schemas.microsoft.com/office/drawing/2014/main" id="{1D77CE66-2741-48F8-98AF-0DF32F2C20A4}"/>
                  </a:ext>
                </a:extLst>
              </p:cNvPr>
              <p:cNvGrpSpPr/>
              <p:nvPr/>
            </p:nvGrpSpPr>
            <p:grpSpPr>
              <a:xfrm>
                <a:off x="3760401" y="1389020"/>
                <a:ext cx="6803465" cy="4718500"/>
                <a:chOff x="3760401" y="1389020"/>
                <a:chExt cx="6803465" cy="4718500"/>
              </a:xfrm>
            </p:grpSpPr>
            <p:grpSp>
              <p:nvGrpSpPr>
                <p:cNvPr id="23556" name="Group 23555">
                  <a:extLst>
                    <a:ext uri="{FF2B5EF4-FFF2-40B4-BE49-F238E27FC236}">
                      <a16:creationId xmlns:a16="http://schemas.microsoft.com/office/drawing/2014/main" id="{0BFBBBE5-BAAF-41C4-A8A6-F9A412DE9A42}"/>
                    </a:ext>
                  </a:extLst>
                </p:cNvPr>
                <p:cNvGrpSpPr/>
                <p:nvPr/>
              </p:nvGrpSpPr>
              <p:grpSpPr>
                <a:xfrm>
                  <a:off x="3968328" y="1389020"/>
                  <a:ext cx="6595538" cy="4718500"/>
                  <a:chOff x="3968328" y="1389020"/>
                  <a:chExt cx="6595538" cy="4718500"/>
                </a:xfrm>
              </p:grpSpPr>
              <p:sp>
                <p:nvSpPr>
                  <p:cNvPr id="23557" name="Rectangle 23556">
                    <a:extLst>
                      <a:ext uri="{FF2B5EF4-FFF2-40B4-BE49-F238E27FC236}">
                        <a16:creationId xmlns:a16="http://schemas.microsoft.com/office/drawing/2014/main" id="{E10416E8-A20F-43F3-92B5-AC8DBACDA1C6}"/>
                      </a:ext>
                    </a:extLst>
                  </p:cNvPr>
                  <p:cNvSpPr/>
                  <p:nvPr/>
                </p:nvSpPr>
                <p:spPr>
                  <a:xfrm>
                    <a:off x="3968328" y="1389020"/>
                    <a:ext cx="6595538" cy="4718500"/>
                  </a:xfrm>
                  <a:prstGeom prst="rect">
                    <a:avLst/>
                  </a:prstGeom>
                  <a:noFill/>
                </p:spPr>
              </p:sp>
              <p:sp>
                <p:nvSpPr>
                  <p:cNvPr id="23558" name="Shape 23557">
                    <a:extLst>
                      <a:ext uri="{FF2B5EF4-FFF2-40B4-BE49-F238E27FC236}">
                        <a16:creationId xmlns:a16="http://schemas.microsoft.com/office/drawing/2014/main" id="{36655B03-1D56-4B16-BD4C-3A96CF12CE1D}"/>
                      </a:ext>
                    </a:extLst>
                  </p:cNvPr>
                  <p:cNvSpPr/>
                  <p:nvPr/>
                </p:nvSpPr>
                <p:spPr>
                  <a:xfrm>
                    <a:off x="3968328" y="1678631"/>
                    <a:ext cx="6595538" cy="4122211"/>
                  </a:xfrm>
                  <a:prstGeom prst="swooshArrow">
                    <a:avLst>
                      <a:gd name="adj1" fmla="val 25000"/>
                      <a:gd name="adj2" fmla="val 25000"/>
                    </a:avLst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rgbClr r="0" g="0" b="0"/>
                  </a:fillRef>
                  <a:effectRef idx="2">
                    <a:schemeClr val="accent1">
                      <a:tint val="4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23559" name="Oval 23558">
                    <a:extLst>
                      <a:ext uri="{FF2B5EF4-FFF2-40B4-BE49-F238E27FC236}">
                        <a16:creationId xmlns:a16="http://schemas.microsoft.com/office/drawing/2014/main" id="{5DAA8217-0516-4242-B1D7-BE2A14DC858B}"/>
                      </a:ext>
                    </a:extLst>
                  </p:cNvPr>
                  <p:cNvSpPr/>
                  <p:nvPr/>
                </p:nvSpPr>
                <p:spPr>
                  <a:xfrm>
                    <a:off x="4617988" y="4752440"/>
                    <a:ext cx="151697" cy="151697"/>
                  </a:xfrm>
                  <a:prstGeom prst="ellipse">
                    <a:avLst/>
                  </a:prstGeom>
                </p:spPr>
                <p:style>
                  <a:lnRef idx="0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3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23560" name="Freeform: Shape 23559">
                    <a:extLst>
                      <a:ext uri="{FF2B5EF4-FFF2-40B4-BE49-F238E27FC236}">
                        <a16:creationId xmlns:a16="http://schemas.microsoft.com/office/drawing/2014/main" id="{1BE2914D-2C2B-4244-A95D-FDB088D48A32}"/>
                      </a:ext>
                    </a:extLst>
                  </p:cNvPr>
                  <p:cNvSpPr/>
                  <p:nvPr/>
                </p:nvSpPr>
                <p:spPr>
                  <a:xfrm>
                    <a:off x="4693837" y="4828289"/>
                    <a:ext cx="1127836" cy="981086"/>
                  </a:xfrm>
                  <a:custGeom>
                    <a:avLst/>
                    <a:gdLst>
                      <a:gd name="connsiteX0" fmla="*/ 0 w 1127836"/>
                      <a:gd name="connsiteY0" fmla="*/ 0 h 981086"/>
                      <a:gd name="connsiteX1" fmla="*/ 1127836 w 1127836"/>
                      <a:gd name="connsiteY1" fmla="*/ 0 h 981086"/>
                      <a:gd name="connsiteX2" fmla="*/ 1127836 w 1127836"/>
                      <a:gd name="connsiteY2" fmla="*/ 981086 h 981086"/>
                      <a:gd name="connsiteX3" fmla="*/ 0 w 1127836"/>
                      <a:gd name="connsiteY3" fmla="*/ 981086 h 981086"/>
                      <a:gd name="connsiteX4" fmla="*/ 0 w 1127836"/>
                      <a:gd name="connsiteY4" fmla="*/ 0 h 9810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7836" h="981086">
                        <a:moveTo>
                          <a:pt x="0" y="0"/>
                        </a:moveTo>
                        <a:lnTo>
                          <a:pt x="1127836" y="0"/>
                        </a:lnTo>
                        <a:lnTo>
                          <a:pt x="1127836" y="981086"/>
                        </a:lnTo>
                        <a:lnTo>
                          <a:pt x="0" y="98108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80381" tIns="0" rIns="0" bIns="0" numCol="1" spcCol="1270" anchor="t" anchorCtr="0">
                    <a:noAutofit/>
                  </a:bodyPr>
                  <a:lstStyle/>
                  <a:p>
                    <a:pPr marL="0" lvl="0" indent="0" algn="l" defTabSz="711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en-CA" sz="1600" kern="1200" dirty="0"/>
                      <a:t>Added Red light Camera attribute</a:t>
                    </a:r>
                  </a:p>
                </p:txBody>
              </p:sp>
              <p:sp>
                <p:nvSpPr>
                  <p:cNvPr id="23561" name="Oval 23560">
                    <a:extLst>
                      <a:ext uri="{FF2B5EF4-FFF2-40B4-BE49-F238E27FC236}">
                        <a16:creationId xmlns:a16="http://schemas.microsoft.com/office/drawing/2014/main" id="{22E06120-3576-40F6-A4AF-AF68D1D0A259}"/>
                      </a:ext>
                    </a:extLst>
                  </p:cNvPr>
                  <p:cNvSpPr/>
                  <p:nvPr/>
                </p:nvSpPr>
                <p:spPr>
                  <a:xfrm>
                    <a:off x="5689763" y="3793614"/>
                    <a:ext cx="263821" cy="263821"/>
                  </a:xfrm>
                  <a:prstGeom prst="ellipse">
                    <a:avLst/>
                  </a:prstGeom>
                </p:spPr>
                <p:style>
                  <a:lnRef idx="0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3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23562" name="Freeform: Shape 23561">
                    <a:extLst>
                      <a:ext uri="{FF2B5EF4-FFF2-40B4-BE49-F238E27FC236}">
                        <a16:creationId xmlns:a16="http://schemas.microsoft.com/office/drawing/2014/main" id="{6570B8BF-7133-47C1-898C-2D33190ECE3C}"/>
                      </a:ext>
                    </a:extLst>
                  </p:cNvPr>
                  <p:cNvSpPr/>
                  <p:nvPr/>
                </p:nvSpPr>
                <p:spPr>
                  <a:xfrm>
                    <a:off x="5821674" y="3925525"/>
                    <a:ext cx="1385062" cy="1883850"/>
                  </a:xfrm>
                  <a:custGeom>
                    <a:avLst/>
                    <a:gdLst>
                      <a:gd name="connsiteX0" fmla="*/ 0 w 1385062"/>
                      <a:gd name="connsiteY0" fmla="*/ 0 h 1883850"/>
                      <a:gd name="connsiteX1" fmla="*/ 1385062 w 1385062"/>
                      <a:gd name="connsiteY1" fmla="*/ 0 h 1883850"/>
                      <a:gd name="connsiteX2" fmla="*/ 1385062 w 1385062"/>
                      <a:gd name="connsiteY2" fmla="*/ 1883850 h 1883850"/>
                      <a:gd name="connsiteX3" fmla="*/ 0 w 1385062"/>
                      <a:gd name="connsiteY3" fmla="*/ 1883850 h 1883850"/>
                      <a:gd name="connsiteX4" fmla="*/ 0 w 1385062"/>
                      <a:gd name="connsiteY4" fmla="*/ 0 h 1883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5062" h="1883850">
                        <a:moveTo>
                          <a:pt x="0" y="0"/>
                        </a:moveTo>
                        <a:lnTo>
                          <a:pt x="1385062" y="0"/>
                        </a:lnTo>
                        <a:lnTo>
                          <a:pt x="1385062" y="1883850"/>
                        </a:lnTo>
                        <a:lnTo>
                          <a:pt x="0" y="18838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139794" tIns="0" rIns="0" bIns="0" numCol="1" spcCol="1270" anchor="t" anchorCtr="0">
                    <a:noAutofit/>
                  </a:bodyPr>
                  <a:lstStyle/>
                  <a:p>
                    <a:pPr marL="0" lvl="0" indent="0" algn="l" defTabSz="711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en-CA" sz="1600" kern="1200" dirty="0"/>
                      <a:t>Discretized Time and Date</a:t>
                    </a:r>
                  </a:p>
                </p:txBody>
              </p:sp>
              <p:sp>
                <p:nvSpPr>
                  <p:cNvPr id="23563" name="Oval 23562">
                    <a:extLst>
                      <a:ext uri="{FF2B5EF4-FFF2-40B4-BE49-F238E27FC236}">
                        <a16:creationId xmlns:a16="http://schemas.microsoft.com/office/drawing/2014/main" id="{8D5AC714-9DFC-454D-AEB6-233B0FF6A7E4}"/>
                      </a:ext>
                    </a:extLst>
                  </p:cNvPr>
                  <p:cNvSpPr/>
                  <p:nvPr/>
                </p:nvSpPr>
                <p:spPr>
                  <a:xfrm>
                    <a:off x="7058337" y="3087067"/>
                    <a:ext cx="349563" cy="349563"/>
                  </a:xfrm>
                  <a:prstGeom prst="ellipse">
                    <a:avLst/>
                  </a:prstGeom>
                </p:spPr>
                <p:style>
                  <a:lnRef idx="0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3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23564" name="Freeform: Shape 23563">
                    <a:extLst>
                      <a:ext uri="{FF2B5EF4-FFF2-40B4-BE49-F238E27FC236}">
                        <a16:creationId xmlns:a16="http://schemas.microsoft.com/office/drawing/2014/main" id="{877D1177-3241-4B42-9BAA-8314994D03D4}"/>
                      </a:ext>
                    </a:extLst>
                  </p:cNvPr>
                  <p:cNvSpPr/>
                  <p:nvPr/>
                </p:nvSpPr>
                <p:spPr>
                  <a:xfrm>
                    <a:off x="7233119" y="3261849"/>
                    <a:ext cx="1385062" cy="2547526"/>
                  </a:xfrm>
                  <a:custGeom>
                    <a:avLst/>
                    <a:gdLst>
                      <a:gd name="connsiteX0" fmla="*/ 0 w 1385062"/>
                      <a:gd name="connsiteY0" fmla="*/ 0 h 2547526"/>
                      <a:gd name="connsiteX1" fmla="*/ 1385062 w 1385062"/>
                      <a:gd name="connsiteY1" fmla="*/ 0 h 2547526"/>
                      <a:gd name="connsiteX2" fmla="*/ 1385062 w 1385062"/>
                      <a:gd name="connsiteY2" fmla="*/ 2547526 h 2547526"/>
                      <a:gd name="connsiteX3" fmla="*/ 0 w 1385062"/>
                      <a:gd name="connsiteY3" fmla="*/ 2547526 h 2547526"/>
                      <a:gd name="connsiteX4" fmla="*/ 0 w 1385062"/>
                      <a:gd name="connsiteY4" fmla="*/ 0 h 2547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5062" h="2547526">
                        <a:moveTo>
                          <a:pt x="0" y="0"/>
                        </a:moveTo>
                        <a:lnTo>
                          <a:pt x="1385062" y="0"/>
                        </a:lnTo>
                        <a:lnTo>
                          <a:pt x="1385062" y="2547526"/>
                        </a:lnTo>
                        <a:lnTo>
                          <a:pt x="0" y="254752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185226" tIns="0" rIns="0" bIns="0" numCol="1" spcCol="1270" anchor="t" anchorCtr="0">
                    <a:noAutofit/>
                  </a:bodyPr>
                  <a:lstStyle/>
                  <a:p>
                    <a:pPr marL="0" lvl="0" indent="0" algn="l" defTabSz="711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en-CA" sz="1600" kern="1200" dirty="0"/>
                      <a:t>Replaced missing values </a:t>
                    </a:r>
                  </a:p>
                </p:txBody>
              </p:sp>
              <p:sp>
                <p:nvSpPr>
                  <p:cNvPr id="23565" name="Oval 23564">
                    <a:extLst>
                      <a:ext uri="{FF2B5EF4-FFF2-40B4-BE49-F238E27FC236}">
                        <a16:creationId xmlns:a16="http://schemas.microsoft.com/office/drawing/2014/main" id="{4F4104DD-09EE-4C47-A639-BA351EEBC454}"/>
                      </a:ext>
                    </a:extLst>
                  </p:cNvPr>
                  <p:cNvSpPr/>
                  <p:nvPr/>
                </p:nvSpPr>
                <p:spPr>
                  <a:xfrm>
                    <a:off x="8548929" y="2619608"/>
                    <a:ext cx="468283" cy="468283"/>
                  </a:xfrm>
                  <a:prstGeom prst="ellipse">
                    <a:avLst/>
                  </a:prstGeom>
                </p:spPr>
                <p:style>
                  <a:lnRef idx="0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3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23566" name="Freeform: Shape 23565">
                    <a:extLst>
                      <a:ext uri="{FF2B5EF4-FFF2-40B4-BE49-F238E27FC236}">
                        <a16:creationId xmlns:a16="http://schemas.microsoft.com/office/drawing/2014/main" id="{4A754887-922D-48DA-B913-A747A56DDC99}"/>
                      </a:ext>
                    </a:extLst>
                  </p:cNvPr>
                  <p:cNvSpPr/>
                  <p:nvPr/>
                </p:nvSpPr>
                <p:spPr>
                  <a:xfrm>
                    <a:off x="8783070" y="2853750"/>
                    <a:ext cx="1385062" cy="2955625"/>
                  </a:xfrm>
                  <a:custGeom>
                    <a:avLst/>
                    <a:gdLst>
                      <a:gd name="connsiteX0" fmla="*/ 0 w 1385062"/>
                      <a:gd name="connsiteY0" fmla="*/ 0 h 2955625"/>
                      <a:gd name="connsiteX1" fmla="*/ 1385062 w 1385062"/>
                      <a:gd name="connsiteY1" fmla="*/ 0 h 2955625"/>
                      <a:gd name="connsiteX2" fmla="*/ 1385062 w 1385062"/>
                      <a:gd name="connsiteY2" fmla="*/ 2955625 h 2955625"/>
                      <a:gd name="connsiteX3" fmla="*/ 0 w 1385062"/>
                      <a:gd name="connsiteY3" fmla="*/ 2955625 h 2955625"/>
                      <a:gd name="connsiteX4" fmla="*/ 0 w 1385062"/>
                      <a:gd name="connsiteY4" fmla="*/ 0 h 2955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5062" h="2955625">
                        <a:moveTo>
                          <a:pt x="0" y="0"/>
                        </a:moveTo>
                        <a:lnTo>
                          <a:pt x="1385062" y="0"/>
                        </a:lnTo>
                        <a:lnTo>
                          <a:pt x="1385062" y="2955625"/>
                        </a:lnTo>
                        <a:lnTo>
                          <a:pt x="0" y="295562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248134" tIns="0" rIns="0" bIns="0" numCol="1" spcCol="1270" anchor="t" anchorCtr="0">
                    <a:noAutofit/>
                  </a:bodyPr>
                  <a:lstStyle/>
                  <a:p>
                    <a:pPr marL="0" lvl="0" indent="0" algn="l" defTabSz="711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en-CA" sz="1600" kern="1200" dirty="0"/>
                      <a:t>Removed unnecessary attributes and inconsistency</a:t>
                    </a:r>
                  </a:p>
                </p:txBody>
              </p:sp>
            </p:grpSp>
            <p:grpSp>
              <p:nvGrpSpPr>
                <p:cNvPr id="23552" name="Group 23551">
                  <a:extLst>
                    <a:ext uri="{FF2B5EF4-FFF2-40B4-BE49-F238E27FC236}">
                      <a16:creationId xmlns:a16="http://schemas.microsoft.com/office/drawing/2014/main" id="{335D44ED-F272-4C42-8FE7-319F0B23D02A}"/>
                    </a:ext>
                  </a:extLst>
                </p:cNvPr>
                <p:cNvGrpSpPr/>
                <p:nvPr/>
              </p:nvGrpSpPr>
              <p:grpSpPr>
                <a:xfrm>
                  <a:off x="3760401" y="1561574"/>
                  <a:ext cx="5177865" cy="3030091"/>
                  <a:chOff x="3760401" y="1561574"/>
                  <a:chExt cx="5177865" cy="3030091"/>
                </a:xfrm>
              </p:grpSpPr>
              <p:sp>
                <p:nvSpPr>
                  <p:cNvPr id="159" name="弧形 87">
                    <a:extLst>
                      <a:ext uri="{FF2B5EF4-FFF2-40B4-BE49-F238E27FC236}">
                        <a16:creationId xmlns:a16="http://schemas.microsoft.com/office/drawing/2014/main" id="{C6CF9BD1-A158-4D1F-846B-2E70052DBF44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301655" y="1265439"/>
                    <a:ext cx="2784972" cy="3867480"/>
                  </a:xfrm>
                  <a:prstGeom prst="arc">
                    <a:avLst>
                      <a:gd name="adj1" fmla="val 16200007"/>
                      <a:gd name="adj2" fmla="val 0"/>
                    </a:avLst>
                  </a:prstGeom>
                  <a:ln w="34925">
                    <a:solidFill>
                      <a:schemeClr val="accent2">
                        <a:lumMod val="50000"/>
                      </a:schemeClr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3C38AD65-EFF1-4F71-BC6D-A253CA5C2A69}"/>
                      </a:ext>
                    </a:extLst>
                  </p:cNvPr>
                  <p:cNvSpPr txBox="1"/>
                  <p:nvPr/>
                </p:nvSpPr>
                <p:spPr>
                  <a:xfrm>
                    <a:off x="5791402" y="1561574"/>
                    <a:ext cx="3146864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CA" sz="28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Data Preparation</a:t>
                    </a: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89270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 flipH="1">
            <a:off x="11469187" y="6398959"/>
            <a:ext cx="522515" cy="359863"/>
          </a:xfrm>
          <a:solidFill>
            <a:schemeClr val="accent2">
              <a:lumMod val="75000"/>
            </a:schemeClr>
          </a:solidFill>
        </p:spPr>
        <p:txBody>
          <a:bodyPr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1" name="Rectangle 30"/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0" y="548641"/>
            <a:ext cx="12192000" cy="15675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Slide Number Placeholder 2"/>
          <p:cNvSpPr txBox="1">
            <a:spLocks/>
          </p:cNvSpPr>
          <p:nvPr/>
        </p:nvSpPr>
        <p:spPr>
          <a:xfrm flipH="1">
            <a:off x="180108" y="6398959"/>
            <a:ext cx="11156817" cy="35986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vert="horz" lIns="91440" tIns="45720" rIns="91440" bIns="45720" rtlCol="0" anchor="ctr"/>
          <a:lstStyle/>
          <a:p>
            <a:pPr lvl="0">
              <a:defRPr/>
            </a:pPr>
            <a:r>
              <a:rPr lang="en-US" sz="2400" b="1" dirty="0">
                <a:solidFill>
                  <a:schemeClr val="bg1"/>
                </a:solidFill>
              </a:rPr>
              <a:t>Big Data Analytics for Smart City - CIVI 691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784662" y="2985395"/>
            <a:ext cx="7749738" cy="61965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2B169F4-4647-4F47-88E6-49703DE78F26}"/>
              </a:ext>
            </a:extLst>
          </p:cNvPr>
          <p:cNvSpPr txBox="1">
            <a:spLocks/>
          </p:cNvSpPr>
          <p:nvPr/>
        </p:nvSpPr>
        <p:spPr>
          <a:xfrm>
            <a:off x="314790" y="802577"/>
            <a:ext cx="11592514" cy="61965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sz="3200" b="1" dirty="0">
                <a:latin typeface="Times New Roman" pitchFamily="18" charset="0"/>
                <a:cs typeface="Times New Roman" pitchFamily="18" charset="0"/>
              </a:rPr>
              <a:t>Methodology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A0CE424C-7631-4999-A57E-57E56A8DDC2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8" y="1604009"/>
            <a:ext cx="4384013" cy="42330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F6A08E-D06C-48DE-8D54-63D93CA66FDC}"/>
              </a:ext>
            </a:extLst>
          </p:cNvPr>
          <p:cNvSpPr/>
          <p:nvPr/>
        </p:nvSpPr>
        <p:spPr>
          <a:xfrm>
            <a:off x="724930" y="6154944"/>
            <a:ext cx="329436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800" dirty="0"/>
              <a:t>https://www.kdnuggets.com/2017/01/four-problems-crisp-dm-fix.html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6ED289D-B883-4720-86BB-11E851CDAEDB}"/>
              </a:ext>
            </a:extLst>
          </p:cNvPr>
          <p:cNvSpPr txBox="1"/>
          <p:nvPr/>
        </p:nvSpPr>
        <p:spPr>
          <a:xfrm>
            <a:off x="550045" y="5827081"/>
            <a:ext cx="3644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CRISP-DM Approach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57897D55-C487-4619-B936-4FF84945908B}"/>
              </a:ext>
            </a:extLst>
          </p:cNvPr>
          <p:cNvGrpSpPr/>
          <p:nvPr/>
        </p:nvGrpSpPr>
        <p:grpSpPr>
          <a:xfrm>
            <a:off x="10285422" y="1267267"/>
            <a:ext cx="1676035" cy="3738880"/>
            <a:chOff x="6451964" y="1646969"/>
            <a:chExt cx="1676035" cy="3738880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91D322B-9802-4BB9-A35A-8C72180093FC}"/>
                </a:ext>
              </a:extLst>
            </p:cNvPr>
            <p:cNvSpPr/>
            <p:nvPr/>
          </p:nvSpPr>
          <p:spPr>
            <a:xfrm>
              <a:off x="6502399" y="1646969"/>
              <a:ext cx="1625600" cy="373888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C8D6410E-E48A-4B48-BD61-3068C86CE3E8}"/>
                </a:ext>
              </a:extLst>
            </p:cNvPr>
            <p:cNvSpPr txBox="1"/>
            <p:nvPr/>
          </p:nvSpPr>
          <p:spPr>
            <a:xfrm>
              <a:off x="6451964" y="2186396"/>
              <a:ext cx="1676035" cy="20167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40242" tIns="0" rIns="0" bIns="0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CA" sz="2000" kern="12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0ECA1E6-2D0F-4AD4-88E7-154E88E90A4A}"/>
              </a:ext>
            </a:extLst>
          </p:cNvPr>
          <p:cNvGrpSpPr/>
          <p:nvPr/>
        </p:nvGrpSpPr>
        <p:grpSpPr>
          <a:xfrm>
            <a:off x="6888121" y="790948"/>
            <a:ext cx="3318173" cy="952638"/>
            <a:chOff x="6888121" y="790948"/>
            <a:chExt cx="3318173" cy="952638"/>
          </a:xfrm>
        </p:grpSpPr>
        <p:sp>
          <p:nvSpPr>
            <p:cNvPr id="4" name="Cylinder 3">
              <a:extLst>
                <a:ext uri="{FF2B5EF4-FFF2-40B4-BE49-F238E27FC236}">
                  <a16:creationId xmlns:a16="http://schemas.microsoft.com/office/drawing/2014/main" id="{6DE90806-53F5-49B3-8B6E-539EEC58733B}"/>
                </a:ext>
              </a:extLst>
            </p:cNvPr>
            <p:cNvSpPr/>
            <p:nvPr/>
          </p:nvSpPr>
          <p:spPr>
            <a:xfrm>
              <a:off x="7036952" y="912118"/>
              <a:ext cx="2989652" cy="747972"/>
            </a:xfrm>
            <a:prstGeom prst="can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Data Preparation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049ACCA-75A3-4D54-AFDC-72F2BD1C2E2B}"/>
                </a:ext>
              </a:extLst>
            </p:cNvPr>
            <p:cNvSpPr/>
            <p:nvPr/>
          </p:nvSpPr>
          <p:spPr>
            <a:xfrm>
              <a:off x="6888121" y="790948"/>
              <a:ext cx="3318173" cy="952638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8" name="Arrow: Down 17">
            <a:extLst>
              <a:ext uri="{FF2B5EF4-FFF2-40B4-BE49-F238E27FC236}">
                <a16:creationId xmlns:a16="http://schemas.microsoft.com/office/drawing/2014/main" id="{18CA3492-E6C9-493A-9E7C-AE672B087A54}"/>
              </a:ext>
            </a:extLst>
          </p:cNvPr>
          <p:cNvSpPr/>
          <p:nvPr/>
        </p:nvSpPr>
        <p:spPr>
          <a:xfrm>
            <a:off x="8432307" y="1768046"/>
            <a:ext cx="179129" cy="465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9FCEE228-F919-4A0C-81CD-8E6A3F96D7DC}"/>
              </a:ext>
            </a:extLst>
          </p:cNvPr>
          <p:cNvGrpSpPr/>
          <p:nvPr/>
        </p:nvGrpSpPr>
        <p:grpSpPr>
          <a:xfrm>
            <a:off x="4019298" y="2214527"/>
            <a:ext cx="8091368" cy="3163247"/>
            <a:chOff x="4019298" y="2214527"/>
            <a:chExt cx="8091368" cy="3163247"/>
          </a:xfrm>
        </p:grpSpPr>
        <p:sp>
          <p:nvSpPr>
            <p:cNvPr id="159" name="弧形 87">
              <a:extLst>
                <a:ext uri="{FF2B5EF4-FFF2-40B4-BE49-F238E27FC236}">
                  <a16:creationId xmlns:a16="http://schemas.microsoft.com/office/drawing/2014/main" id="{C6CF9BD1-A158-4D1F-846B-2E70052DBF44}"/>
                </a:ext>
              </a:extLst>
            </p:cNvPr>
            <p:cNvSpPr/>
            <p:nvPr/>
          </p:nvSpPr>
          <p:spPr>
            <a:xfrm rot="16200000">
              <a:off x="4560552" y="2051548"/>
              <a:ext cx="2784972" cy="3867480"/>
            </a:xfrm>
            <a:prstGeom prst="arc">
              <a:avLst>
                <a:gd name="adj1" fmla="val 16200007"/>
                <a:gd name="adj2" fmla="val 19163225"/>
              </a:avLst>
            </a:prstGeom>
            <a:ln w="34925">
              <a:solidFill>
                <a:schemeClr val="accent2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C883E1EC-6169-4DA4-92EF-248D2C359726}"/>
                </a:ext>
              </a:extLst>
            </p:cNvPr>
            <p:cNvGrpSpPr/>
            <p:nvPr/>
          </p:nvGrpSpPr>
          <p:grpSpPr>
            <a:xfrm>
              <a:off x="4952890" y="2214527"/>
              <a:ext cx="7157776" cy="2733825"/>
              <a:chOff x="4952890" y="2214527"/>
              <a:chExt cx="7157776" cy="2733825"/>
            </a:xfrm>
          </p:grpSpPr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55972DB6-2CD4-4C5C-B808-E123EAA82699}"/>
                  </a:ext>
                </a:extLst>
              </p:cNvPr>
              <p:cNvGrpSpPr/>
              <p:nvPr/>
            </p:nvGrpSpPr>
            <p:grpSpPr>
              <a:xfrm>
                <a:off x="5129832" y="2214527"/>
                <a:ext cx="2748341" cy="2733825"/>
                <a:chOff x="5129832" y="2214527"/>
                <a:chExt cx="2748341" cy="2733825"/>
              </a:xfrm>
            </p:grpSpPr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D90347B6-4C7B-4C2A-9BD8-1836E04ADDED}"/>
                    </a:ext>
                  </a:extLst>
                </p:cNvPr>
                <p:cNvGrpSpPr/>
                <p:nvPr/>
              </p:nvGrpSpPr>
              <p:grpSpPr>
                <a:xfrm>
                  <a:off x="5129832" y="3709284"/>
                  <a:ext cx="2706781" cy="1239068"/>
                  <a:chOff x="5129832" y="3709284"/>
                  <a:chExt cx="2706781" cy="1239068"/>
                </a:xfrm>
              </p:grpSpPr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47411E09-0C55-48CF-9166-59910CC2601F}"/>
                      </a:ext>
                    </a:extLst>
                  </p:cNvPr>
                  <p:cNvSpPr/>
                  <p:nvPr/>
                </p:nvSpPr>
                <p:spPr>
                  <a:xfrm>
                    <a:off x="5129832" y="3709284"/>
                    <a:ext cx="2706781" cy="411068"/>
                  </a:xfrm>
                  <a:custGeom>
                    <a:avLst/>
                    <a:gdLst>
                      <a:gd name="connsiteX0" fmla="*/ 0 w 2706781"/>
                      <a:gd name="connsiteY0" fmla="*/ 68513 h 411068"/>
                      <a:gd name="connsiteX1" fmla="*/ 68513 w 2706781"/>
                      <a:gd name="connsiteY1" fmla="*/ 0 h 411068"/>
                      <a:gd name="connsiteX2" fmla="*/ 2638268 w 2706781"/>
                      <a:gd name="connsiteY2" fmla="*/ 0 h 411068"/>
                      <a:gd name="connsiteX3" fmla="*/ 2706781 w 2706781"/>
                      <a:gd name="connsiteY3" fmla="*/ 68513 h 411068"/>
                      <a:gd name="connsiteX4" fmla="*/ 2706781 w 2706781"/>
                      <a:gd name="connsiteY4" fmla="*/ 342555 h 411068"/>
                      <a:gd name="connsiteX5" fmla="*/ 2638268 w 2706781"/>
                      <a:gd name="connsiteY5" fmla="*/ 411068 h 411068"/>
                      <a:gd name="connsiteX6" fmla="*/ 68513 w 2706781"/>
                      <a:gd name="connsiteY6" fmla="*/ 411068 h 411068"/>
                      <a:gd name="connsiteX7" fmla="*/ 0 w 2706781"/>
                      <a:gd name="connsiteY7" fmla="*/ 342555 h 411068"/>
                      <a:gd name="connsiteX8" fmla="*/ 0 w 2706781"/>
                      <a:gd name="connsiteY8" fmla="*/ 68513 h 4110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706781" h="411068">
                        <a:moveTo>
                          <a:pt x="0" y="68513"/>
                        </a:moveTo>
                        <a:cubicBezTo>
                          <a:pt x="0" y="30674"/>
                          <a:pt x="30674" y="0"/>
                          <a:pt x="68513" y="0"/>
                        </a:cubicBezTo>
                        <a:lnTo>
                          <a:pt x="2638268" y="0"/>
                        </a:lnTo>
                        <a:cubicBezTo>
                          <a:pt x="2676107" y="0"/>
                          <a:pt x="2706781" y="30674"/>
                          <a:pt x="2706781" y="68513"/>
                        </a:cubicBezTo>
                        <a:lnTo>
                          <a:pt x="2706781" y="342555"/>
                        </a:lnTo>
                        <a:cubicBezTo>
                          <a:pt x="2706781" y="380394"/>
                          <a:pt x="2676107" y="411068"/>
                          <a:pt x="2638268" y="411068"/>
                        </a:cubicBezTo>
                        <a:lnTo>
                          <a:pt x="68513" y="411068"/>
                        </a:lnTo>
                        <a:cubicBezTo>
                          <a:pt x="30674" y="411068"/>
                          <a:pt x="0" y="380394"/>
                          <a:pt x="0" y="342555"/>
                        </a:cubicBezTo>
                        <a:lnTo>
                          <a:pt x="0" y="68513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81027" tIns="81027" rIns="81027" bIns="81027" numCol="1" spcCol="1270" anchor="ctr" anchorCtr="0">
                    <a:noAutofit/>
                  </a:bodyPr>
                  <a:lstStyle/>
                  <a:p>
                    <a:pPr marL="0" lvl="0" indent="0" algn="l" defTabSz="711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en-CA" sz="1600" kern="1200" dirty="0"/>
                      <a:t>Extraction of interesting rules</a:t>
                    </a:r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F491B2B2-D0FB-4B0B-80D3-251B8D08DBFC}"/>
                      </a:ext>
                    </a:extLst>
                  </p:cNvPr>
                  <p:cNvSpPr/>
                  <p:nvPr/>
                </p:nvSpPr>
                <p:spPr>
                  <a:xfrm>
                    <a:off x="5129832" y="4120352"/>
                    <a:ext cx="2706781" cy="828000"/>
                  </a:xfrm>
                  <a:custGeom>
                    <a:avLst/>
                    <a:gdLst>
                      <a:gd name="connsiteX0" fmla="*/ 0 w 2706781"/>
                      <a:gd name="connsiteY0" fmla="*/ 0 h 828000"/>
                      <a:gd name="connsiteX1" fmla="*/ 2706781 w 2706781"/>
                      <a:gd name="connsiteY1" fmla="*/ 0 h 828000"/>
                      <a:gd name="connsiteX2" fmla="*/ 2706781 w 2706781"/>
                      <a:gd name="connsiteY2" fmla="*/ 828000 h 828000"/>
                      <a:gd name="connsiteX3" fmla="*/ 0 w 2706781"/>
                      <a:gd name="connsiteY3" fmla="*/ 828000 h 828000"/>
                      <a:gd name="connsiteX4" fmla="*/ 0 w 2706781"/>
                      <a:gd name="connsiteY4" fmla="*/ 0 h 828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06781" h="828000">
                        <a:moveTo>
                          <a:pt x="0" y="0"/>
                        </a:moveTo>
                        <a:lnTo>
                          <a:pt x="2706781" y="0"/>
                        </a:lnTo>
                        <a:lnTo>
                          <a:pt x="2706781" y="828000"/>
                        </a:lnTo>
                        <a:lnTo>
                          <a:pt x="0" y="82800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85940" tIns="20320" rIns="113792" bIns="20320" numCol="1" spcCol="1270" anchor="t" anchorCtr="0">
                    <a:noAutofit/>
                  </a:bodyPr>
                  <a:lstStyle/>
                  <a:p>
                    <a:pPr marL="114300" lvl="1" indent="-114300" algn="l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20000"/>
                      </a:spcAft>
                      <a:buChar char="•"/>
                    </a:pPr>
                    <a:r>
                      <a:rPr lang="en-CA" sz="1200" kern="1200" dirty="0"/>
                      <a:t>FP-Growth</a:t>
                    </a:r>
                  </a:p>
                  <a:p>
                    <a:pPr marL="114300" lvl="1" indent="-114300" algn="l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20000"/>
                      </a:spcAft>
                      <a:buChar char="•"/>
                    </a:pPr>
                    <a:r>
                      <a:rPr lang="en-CA" sz="1200" kern="1200" dirty="0"/>
                      <a:t>Accidents type as a conclusion</a:t>
                    </a:r>
                  </a:p>
                  <a:p>
                    <a:pPr marL="114300" lvl="1" indent="-114300" algn="l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20000"/>
                      </a:spcAft>
                      <a:buChar char="•"/>
                    </a:pPr>
                    <a:r>
                      <a:rPr lang="en-CA" sz="1200" kern="1200" dirty="0"/>
                      <a:t>Rules with strong confidence</a:t>
                    </a:r>
                  </a:p>
                  <a:p>
                    <a:pPr marL="114300" lvl="1" indent="-114300" algn="l" defTabSz="533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20000"/>
                      </a:spcAft>
                      <a:buChar char="•"/>
                    </a:pPr>
                    <a:endParaRPr lang="en-CA" sz="1200" kern="1200" dirty="0"/>
                  </a:p>
                </p:txBody>
              </p:sp>
            </p:grpSp>
            <p:graphicFrame>
              <p:nvGraphicFramePr>
                <p:cNvPr id="8" name="Diagram 7">
                  <a:extLst>
                    <a:ext uri="{FF2B5EF4-FFF2-40B4-BE49-F238E27FC236}">
                      <a16:creationId xmlns:a16="http://schemas.microsoft.com/office/drawing/2014/main" id="{DD3534FC-14CC-405E-8927-7275A3DB574D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754852687"/>
                    </p:ext>
                  </p:extLst>
                </p:nvPr>
              </p:nvGraphicFramePr>
              <p:xfrm>
                <a:off x="5160070" y="2214527"/>
                <a:ext cx="2718103" cy="1672631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5" r:lo="rId6" r:qs="rId7" r:cs="rId8"/>
                </a:graphicData>
              </a:graphic>
            </p:graphicFrame>
          </p:grpSp>
          <p:graphicFrame>
            <p:nvGraphicFramePr>
              <p:cNvPr id="9" name="Diagram 8">
                <a:extLst>
                  <a:ext uri="{FF2B5EF4-FFF2-40B4-BE49-F238E27FC236}">
                    <a16:creationId xmlns:a16="http://schemas.microsoft.com/office/drawing/2014/main" id="{C2CD6834-93FB-43D0-AEDF-4D0D2DC0BBA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639970390"/>
                  </p:ext>
                </p:extLst>
              </p:nvPr>
            </p:nvGraphicFramePr>
            <p:xfrm>
              <a:off x="9210318" y="2446229"/>
              <a:ext cx="2718103" cy="233507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0" r:lo="rId11" r:qs="rId12" r:cs="rId13"/>
              </a:graphicData>
            </a:graphic>
          </p:graphicFrame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51CADBF7-30CF-4F5B-93BE-E7CA04E5615A}"/>
                  </a:ext>
                </a:extLst>
              </p:cNvPr>
              <p:cNvSpPr/>
              <p:nvPr/>
            </p:nvSpPr>
            <p:spPr>
              <a:xfrm>
                <a:off x="8259745" y="3178301"/>
                <a:ext cx="679198" cy="15322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59D30751-68B6-47D1-B8F1-911CFB94F86E}"/>
                  </a:ext>
                </a:extLst>
              </p:cNvPr>
              <p:cNvGrpSpPr/>
              <p:nvPr/>
            </p:nvGrpSpPr>
            <p:grpSpPr>
              <a:xfrm>
                <a:off x="4952890" y="2249409"/>
                <a:ext cx="7157776" cy="2595437"/>
                <a:chOff x="4952890" y="2249409"/>
                <a:chExt cx="7157776" cy="2595437"/>
              </a:xfrm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99029AAB-8735-4A44-A1B6-B23C1DC39017}"/>
                    </a:ext>
                  </a:extLst>
                </p:cNvPr>
                <p:cNvSpPr/>
                <p:nvPr/>
              </p:nvSpPr>
              <p:spPr>
                <a:xfrm>
                  <a:off x="4952890" y="2249409"/>
                  <a:ext cx="7157776" cy="2595437"/>
                </a:xfrm>
                <a:prstGeom prst="rect">
                  <a:avLst/>
                </a:prstGeom>
                <a:solidFill>
                  <a:schemeClr val="accent1">
                    <a:alpha val="1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FCFF47E1-DEDC-4789-9AE0-E75E85E0AA3E}"/>
                    </a:ext>
                  </a:extLst>
                </p:cNvPr>
                <p:cNvSpPr/>
                <p:nvPr/>
              </p:nvSpPr>
              <p:spPr>
                <a:xfrm>
                  <a:off x="5029528" y="2324334"/>
                  <a:ext cx="2977165" cy="2388214"/>
                </a:xfrm>
                <a:prstGeom prst="rect">
                  <a:avLst/>
                </a:prstGeom>
                <a:solidFill>
                  <a:schemeClr val="accent1">
                    <a:alpha val="1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34CFE09D-F13D-44ED-AF2E-D03B9EA83D06}"/>
                    </a:ext>
                  </a:extLst>
                </p:cNvPr>
                <p:cNvSpPr/>
                <p:nvPr/>
              </p:nvSpPr>
              <p:spPr>
                <a:xfrm>
                  <a:off x="9080786" y="2326660"/>
                  <a:ext cx="2977165" cy="2391022"/>
                </a:xfrm>
                <a:prstGeom prst="rect">
                  <a:avLst/>
                </a:prstGeom>
                <a:solidFill>
                  <a:schemeClr val="accent1">
                    <a:alpha val="1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1ACADAE-8E8B-4BDB-BD40-B74A4DDB37A3}"/>
              </a:ext>
            </a:extLst>
          </p:cNvPr>
          <p:cNvGrpSpPr/>
          <p:nvPr/>
        </p:nvGrpSpPr>
        <p:grpSpPr>
          <a:xfrm>
            <a:off x="3044651" y="4863857"/>
            <a:ext cx="6981953" cy="1518838"/>
            <a:chOff x="3044651" y="4863857"/>
            <a:chExt cx="6981953" cy="1518838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D3106FDA-5337-4E87-895A-E28DF092ABB4}"/>
                </a:ext>
              </a:extLst>
            </p:cNvPr>
            <p:cNvGrpSpPr/>
            <p:nvPr/>
          </p:nvGrpSpPr>
          <p:grpSpPr>
            <a:xfrm>
              <a:off x="6888121" y="4863857"/>
              <a:ext cx="3138483" cy="1518838"/>
              <a:chOff x="6888121" y="4863857"/>
              <a:chExt cx="3138483" cy="1518838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1FAAD47B-A73F-4DD7-899C-6FF2CEBCD848}"/>
                  </a:ext>
                </a:extLst>
              </p:cNvPr>
              <p:cNvGrpSpPr/>
              <p:nvPr/>
            </p:nvGrpSpPr>
            <p:grpSpPr>
              <a:xfrm>
                <a:off x="6888121" y="5721166"/>
                <a:ext cx="3138483" cy="661529"/>
                <a:chOff x="0" y="384083"/>
                <a:chExt cx="3138483" cy="661529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202C74C9-8465-44B0-AC0C-81D925359638}"/>
                    </a:ext>
                  </a:extLst>
                </p:cNvPr>
                <p:cNvSpPr/>
                <p:nvPr/>
              </p:nvSpPr>
              <p:spPr>
                <a:xfrm>
                  <a:off x="0" y="384083"/>
                  <a:ext cx="2718103" cy="231840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3F4E361B-F996-4984-A3CE-FF87A28D5047}"/>
                    </a:ext>
                  </a:extLst>
                </p:cNvPr>
                <p:cNvSpPr txBox="1"/>
                <p:nvPr/>
              </p:nvSpPr>
              <p:spPr>
                <a:xfrm>
                  <a:off x="420380" y="813772"/>
                  <a:ext cx="2718103" cy="23184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86300" tIns="17780" rIns="99568" bIns="17780" numCol="1" spcCol="1270" anchor="t" anchorCtr="0">
                  <a:noAutofit/>
                </a:bodyPr>
                <a:lstStyle/>
                <a:p>
                  <a:pPr marL="57150" lvl="1" indent="-57150" algn="l" defTabSz="4889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20000"/>
                    </a:spcAft>
                    <a:buChar char="•"/>
                  </a:pPr>
                  <a:r>
                    <a:rPr lang="en-CA" sz="1100" dirty="0"/>
                    <a:t>10-fold Cross Validation </a:t>
                  </a:r>
                  <a:endParaRPr lang="en-CA" sz="1100" kern="1200" dirty="0"/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1947273-3064-4086-B2D4-3D6EFE193945}"/>
                  </a:ext>
                </a:extLst>
              </p:cNvPr>
              <p:cNvGrpSpPr/>
              <p:nvPr/>
            </p:nvGrpSpPr>
            <p:grpSpPr>
              <a:xfrm>
                <a:off x="7164475" y="4863857"/>
                <a:ext cx="2718103" cy="1291087"/>
                <a:chOff x="7164475" y="4863857"/>
                <a:chExt cx="2718103" cy="1291087"/>
              </a:xfrm>
            </p:grpSpPr>
            <p:sp>
              <p:nvSpPr>
                <p:cNvPr id="35" name="Arrow: Down 34">
                  <a:extLst>
                    <a:ext uri="{FF2B5EF4-FFF2-40B4-BE49-F238E27FC236}">
                      <a16:creationId xmlns:a16="http://schemas.microsoft.com/office/drawing/2014/main" id="{252B3945-11BB-4409-8335-7BA1405684D2}"/>
                    </a:ext>
                  </a:extLst>
                </p:cNvPr>
                <p:cNvSpPr/>
                <p:nvPr/>
              </p:nvSpPr>
              <p:spPr>
                <a:xfrm>
                  <a:off x="8432307" y="4863857"/>
                  <a:ext cx="179129" cy="465962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8FE4BA81-1084-4677-856F-4A51BF77C0B8}"/>
                    </a:ext>
                  </a:extLst>
                </p:cNvPr>
                <p:cNvGrpSpPr/>
                <p:nvPr/>
              </p:nvGrpSpPr>
              <p:grpSpPr>
                <a:xfrm>
                  <a:off x="7164475" y="5320470"/>
                  <a:ext cx="2718103" cy="834474"/>
                  <a:chOff x="7164475" y="5320470"/>
                  <a:chExt cx="2718103" cy="834474"/>
                </a:xfrm>
              </p:grpSpPr>
              <p:sp>
                <p:nvSpPr>
                  <p:cNvPr id="11" name="Rectangle: Rounded Corners 10">
                    <a:extLst>
                      <a:ext uri="{FF2B5EF4-FFF2-40B4-BE49-F238E27FC236}">
                        <a16:creationId xmlns:a16="http://schemas.microsoft.com/office/drawing/2014/main" id="{B5705B29-5589-4F5C-B9A5-DF1D65E0BBCC}"/>
                      </a:ext>
                    </a:extLst>
                  </p:cNvPr>
                  <p:cNvSpPr/>
                  <p:nvPr/>
                </p:nvSpPr>
                <p:spPr>
                  <a:xfrm>
                    <a:off x="7308501" y="5377774"/>
                    <a:ext cx="2451798" cy="668992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CA" dirty="0"/>
                      <a:t>Model Evaluation</a:t>
                    </a:r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80A8B2E4-5C7E-465C-9C60-73256F12A0AF}"/>
                      </a:ext>
                    </a:extLst>
                  </p:cNvPr>
                  <p:cNvSpPr/>
                  <p:nvPr/>
                </p:nvSpPr>
                <p:spPr>
                  <a:xfrm>
                    <a:off x="7164475" y="5320470"/>
                    <a:ext cx="2718103" cy="834474"/>
                  </a:xfrm>
                  <a:prstGeom prst="rect">
                    <a:avLst/>
                  </a:prstGeom>
                  <a:solidFill>
                    <a:schemeClr val="accent1">
                      <a:alpha val="1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</p:grpSp>
        </p:grpSp>
        <p:cxnSp>
          <p:nvCxnSpPr>
            <p:cNvPr id="104" name="Connector: Curved 103">
              <a:extLst>
                <a:ext uri="{FF2B5EF4-FFF2-40B4-BE49-F238E27FC236}">
                  <a16:creationId xmlns:a16="http://schemas.microsoft.com/office/drawing/2014/main" id="{19F2D54B-3646-420B-9A9C-7F25C10BB991}"/>
                </a:ext>
              </a:extLst>
            </p:cNvPr>
            <p:cNvCxnSpPr/>
            <p:nvPr/>
          </p:nvCxnSpPr>
          <p:spPr>
            <a:xfrm>
              <a:off x="3044651" y="5006147"/>
              <a:ext cx="3051349" cy="630978"/>
            </a:xfrm>
            <a:prstGeom prst="curvedConnector3">
              <a:avLst/>
            </a:prstGeom>
            <a:ln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037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 flipH="1">
            <a:off x="11469187" y="6398959"/>
            <a:ext cx="522515" cy="359863"/>
          </a:xfrm>
          <a:solidFill>
            <a:schemeClr val="accent2">
              <a:lumMod val="75000"/>
            </a:schemeClr>
          </a:solidFill>
        </p:spPr>
        <p:txBody>
          <a:bodyPr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31" name="Rectangle 30"/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0" y="548641"/>
            <a:ext cx="12192000" cy="15675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Slide Number Placeholder 2"/>
          <p:cNvSpPr txBox="1">
            <a:spLocks/>
          </p:cNvSpPr>
          <p:nvPr/>
        </p:nvSpPr>
        <p:spPr>
          <a:xfrm flipH="1">
            <a:off x="180108" y="6398959"/>
            <a:ext cx="11156817" cy="35986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vert="horz" lIns="91440" tIns="45720" rIns="91440" bIns="45720" rtlCol="0" anchor="ctr"/>
          <a:lstStyle/>
          <a:p>
            <a:pPr lvl="0">
              <a:defRPr/>
            </a:pPr>
            <a:r>
              <a:rPr lang="en-US" sz="2400" b="1" dirty="0">
                <a:solidFill>
                  <a:schemeClr val="bg1"/>
                </a:solidFill>
              </a:rPr>
              <a:t>Big Data Analytics for Smart City - CIVI 691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287" y="2459913"/>
            <a:ext cx="3781425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6512CA2-EB46-4AB2-8313-386CF11D430E}"/>
              </a:ext>
            </a:extLst>
          </p:cNvPr>
          <p:cNvSpPr txBox="1">
            <a:spLocks/>
          </p:cNvSpPr>
          <p:nvPr/>
        </p:nvSpPr>
        <p:spPr>
          <a:xfrm>
            <a:off x="314790" y="802577"/>
            <a:ext cx="11592514" cy="61965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sz="3200" b="1" dirty="0">
                <a:latin typeface="Times New Roman" pitchFamily="18" charset="0"/>
                <a:cs typeface="Times New Roman" pitchFamily="18" charset="0"/>
              </a:rPr>
              <a:t>Question &amp; Answer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1107</TotalTime>
  <Words>487</Words>
  <Application>Microsoft Office PowerPoint</Application>
  <PresentationFormat>Widescreen</PresentationFormat>
  <Paragraphs>136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Helvetica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Concordia Univerity Library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Lib</dc:creator>
  <cp:lastModifiedBy>HIMANSI PATEL</cp:lastModifiedBy>
  <cp:revision>138</cp:revision>
  <dcterms:created xsi:type="dcterms:W3CDTF">2017-12-01T06:29:02Z</dcterms:created>
  <dcterms:modified xsi:type="dcterms:W3CDTF">2019-04-12T13:43:37Z</dcterms:modified>
</cp:coreProperties>
</file>